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43.xml" ContentType="application/vnd.openxmlformats-officedocument.presentationml.tags+xml"/>
  <Override PartName="/ppt/tags/tag144.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 id="2147493400" r:id="rId5"/>
  </p:sldMasterIdLst>
  <p:notesMasterIdLst>
    <p:notesMasterId r:id="rId15"/>
  </p:notesMasterIdLst>
  <p:handoutMasterIdLst>
    <p:handoutMasterId r:id="rId16"/>
  </p:handoutMasterIdLst>
  <p:sldIdLst>
    <p:sldId id="1678" r:id="rId6"/>
    <p:sldId id="692" r:id="rId7"/>
    <p:sldId id="1670" r:id="rId8"/>
    <p:sldId id="1671" r:id="rId9"/>
    <p:sldId id="620" r:id="rId10"/>
    <p:sldId id="691" r:id="rId11"/>
    <p:sldId id="1675" r:id="rId12"/>
    <p:sldId id="700" r:id="rId13"/>
    <p:sldId id="701" r:id="rId14"/>
  </p:sldIdLst>
  <p:sldSz cx="9144000" cy="5143500" type="screen16x9"/>
  <p:notesSz cx="6669088" cy="9872663"/>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orient="horz" pos="230">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949">
          <p15:clr>
            <a:srgbClr val="A4A3A4"/>
          </p15:clr>
        </p15:guide>
        <p15:guide id="9" pos="7517">
          <p15:clr>
            <a:srgbClr val="A4A3A4"/>
          </p15:clr>
        </p15:guide>
        <p15:guide id="10" orient="horz" pos="1685">
          <p15:clr>
            <a:srgbClr val="A4A3A4"/>
          </p15:clr>
        </p15:guide>
        <p15:guide id="11" orient="horz" pos="161">
          <p15:clr>
            <a:srgbClr val="A4A3A4"/>
          </p15:clr>
        </p15:guide>
        <p15:guide id="12" orient="horz" pos="3084">
          <p15:clr>
            <a:srgbClr val="A4A3A4"/>
          </p15:clr>
        </p15:guide>
        <p15:guide id="13" orient="horz" pos="2544">
          <p15:clr>
            <a:srgbClr val="A4A3A4"/>
          </p15:clr>
        </p15:guide>
        <p15:guide id="14" orient="horz" pos="875">
          <p15:clr>
            <a:srgbClr val="A4A3A4"/>
          </p15:clr>
        </p15:guide>
        <p15:guide id="15" orient="horz" pos="1749">
          <p15:clr>
            <a:srgbClr val="A4A3A4"/>
          </p15:clr>
        </p15:guide>
        <p15:guide id="16" orient="horz" pos="621">
          <p15:clr>
            <a:srgbClr val="A4A3A4"/>
          </p15:clr>
        </p15:guide>
        <p15:guide id="17" orient="horz" pos="2865">
          <p15:clr>
            <a:srgbClr val="A4A3A4"/>
          </p15:clr>
        </p15:guide>
        <p15:guide id="18" orient="horz" pos="2130">
          <p15:clr>
            <a:srgbClr val="A4A3A4"/>
          </p15:clr>
        </p15:guide>
        <p15:guide id="19" orient="horz" pos="2184">
          <p15:clr>
            <a:srgbClr val="A4A3A4"/>
          </p15:clr>
        </p15:guide>
        <p15:guide id="20" orient="horz" pos="321">
          <p15:clr>
            <a:srgbClr val="A4A3A4"/>
          </p15:clr>
        </p15:guide>
        <p15:guide id="21" orient="horz" pos="1607">
          <p15:clr>
            <a:srgbClr val="A4A3A4"/>
          </p15:clr>
        </p15:guide>
        <p15:guide id="22" pos="2880">
          <p15:clr>
            <a:srgbClr val="A4A3A4"/>
          </p15:clr>
        </p15:guide>
        <p15:guide id="23" pos="156">
          <p15:clr>
            <a:srgbClr val="A4A3A4"/>
          </p15:clr>
        </p15:guide>
        <p15:guide id="24" pos="5598">
          <p15:clr>
            <a:srgbClr val="A4A3A4"/>
          </p15:clr>
        </p15:guide>
        <p15:guide id="25" pos="399">
          <p15:clr>
            <a:srgbClr val="A4A3A4"/>
          </p15:clr>
        </p15:guide>
        <p15:guide id="26" pos="5114">
          <p15:clr>
            <a:srgbClr val="A4A3A4"/>
          </p15:clr>
        </p15:guide>
        <p15:guide id="27" pos="1373">
          <p15:clr>
            <a:srgbClr val="A4A3A4"/>
          </p15:clr>
        </p15:guide>
        <p15:guide id="28" pos="4383">
          <p15:clr>
            <a:srgbClr val="A4A3A4"/>
          </p15:clr>
        </p15:guide>
        <p15:guide id="29" pos="5368">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9C7"/>
    <a:srgbClr val="EEBD4A"/>
    <a:srgbClr val="3592CF"/>
    <a:srgbClr val="1784C5"/>
    <a:srgbClr val="6F89A4"/>
    <a:srgbClr val="234665"/>
    <a:srgbClr val="648EBF"/>
    <a:srgbClr val="DDE2EB"/>
    <a:srgbClr val="A4BDDB"/>
    <a:srgbClr val="A6B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785" autoAdjust="0"/>
    <p:restoredTop sz="95578" autoAdjust="0"/>
  </p:normalViewPr>
  <p:slideViewPr>
    <p:cSldViewPr snapToGrid="0" snapToObjects="1" showGuides="1">
      <p:cViewPr varScale="1">
        <p:scale>
          <a:sx n="108" d="100"/>
          <a:sy n="108" d="100"/>
        </p:scale>
        <p:origin x="192" y="1208"/>
      </p:cViewPr>
      <p:guideLst>
        <p:guide orient="horz" pos="2382"/>
        <p:guide orient="horz" pos="230"/>
        <p:guide orient="horz" pos="4534"/>
        <p:guide orient="horz" pos="4286"/>
        <p:guide pos="4234"/>
        <p:guide pos="237"/>
        <p:guide pos="8229"/>
        <p:guide pos="949"/>
        <p:guide pos="7517"/>
        <p:guide orient="horz" pos="1685"/>
        <p:guide orient="horz" pos="161"/>
        <p:guide orient="horz" pos="3084"/>
        <p:guide orient="horz" pos="2544"/>
        <p:guide orient="horz" pos="875"/>
        <p:guide orient="horz" pos="1749"/>
        <p:guide orient="horz" pos="621"/>
        <p:guide orient="horz" pos="2865"/>
        <p:guide orient="horz" pos="2130"/>
        <p:guide orient="horz" pos="2184"/>
        <p:guide orient="horz" pos="321"/>
        <p:guide orient="horz" pos="1607"/>
        <p:guide pos="2880"/>
        <p:guide pos="156"/>
        <p:guide pos="5598"/>
        <p:guide pos="399"/>
        <p:guide pos="5114"/>
        <p:guide pos="1373"/>
        <p:guide pos="4383"/>
        <p:guide pos="5368"/>
      </p:guideLst>
    </p:cSldViewPr>
  </p:slideViewPr>
  <p:notesTextViewPr>
    <p:cViewPr>
      <p:scale>
        <a:sx n="1" d="1"/>
        <a:sy n="1" d="1"/>
      </p:scale>
      <p:origin x="0" y="0"/>
    </p:cViewPr>
  </p:notesTextViewPr>
  <p:sorterViewPr>
    <p:cViewPr varScale="1">
      <p:scale>
        <a:sx n="1" d="1"/>
        <a:sy n="1" d="1"/>
      </p:scale>
      <p:origin x="0" y="-3564"/>
    </p:cViewPr>
  </p:sorterViewPr>
  <p:notesViewPr>
    <p:cSldViewPr snapToGrid="0" snapToObjects="1" showGuides="1">
      <p:cViewPr varScale="1">
        <p:scale>
          <a:sx n="76" d="100"/>
          <a:sy n="76" d="100"/>
        </p:scale>
        <p:origin x="-3966" y="-108"/>
      </p:cViewPr>
      <p:guideLst>
        <p:guide orient="horz" pos="3109"/>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Helen Hansen" userId="d2dc722c-6fe3-40b8-9802-dee640dbbce9" providerId="ADAL" clId="{7E4CCE8C-D3DA-EB4E-B270-7BB16F61A493}"/>
    <pc:docChg chg="delSld">
      <pc:chgData name="Ann-Helen Hansen" userId="d2dc722c-6fe3-40b8-9802-dee640dbbce9" providerId="ADAL" clId="{7E4CCE8C-D3DA-EB4E-B270-7BB16F61A493}" dt="2022-01-18T14:28:06.139" v="2" actId="2696"/>
      <pc:docMkLst>
        <pc:docMk/>
      </pc:docMkLst>
      <pc:sldChg chg="del">
        <pc:chgData name="Ann-Helen Hansen" userId="d2dc722c-6fe3-40b8-9802-dee640dbbce9" providerId="ADAL" clId="{7E4CCE8C-D3DA-EB4E-B270-7BB16F61A493}" dt="2022-01-18T14:27:48.065" v="0" actId="2696"/>
        <pc:sldMkLst>
          <pc:docMk/>
          <pc:sldMk cId="146462785" sldId="607"/>
        </pc:sldMkLst>
      </pc:sldChg>
      <pc:sldChg chg="del">
        <pc:chgData name="Ann-Helen Hansen" userId="d2dc722c-6fe3-40b8-9802-dee640dbbce9" providerId="ADAL" clId="{7E4CCE8C-D3DA-EB4E-B270-7BB16F61A493}" dt="2022-01-18T14:27:53.114" v="1" actId="2696"/>
        <pc:sldMkLst>
          <pc:docMk/>
          <pc:sldMk cId="808627976" sldId="612"/>
        </pc:sldMkLst>
      </pc:sldChg>
      <pc:sldChg chg="del">
        <pc:chgData name="Ann-Helen Hansen" userId="d2dc722c-6fe3-40b8-9802-dee640dbbce9" providerId="ADAL" clId="{7E4CCE8C-D3DA-EB4E-B270-7BB16F61A493}" dt="2022-01-18T14:28:06.139" v="2" actId="2696"/>
        <pc:sldMkLst>
          <pc:docMk/>
          <pc:sldMk cId="4059518362" sldId="1676"/>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regneark.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regneark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regneark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regneark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08982635431448"/>
          <c:y val="1.8599383253627068E-2"/>
          <c:w val="0.78591017364568549"/>
          <c:h val="0.97559521221714696"/>
        </c:manualLayout>
      </c:layout>
      <c:barChart>
        <c:barDir val="bar"/>
        <c:grouping val="clustered"/>
        <c:varyColors val="0"/>
        <c:ser>
          <c:idx val="1"/>
          <c:order val="0"/>
          <c:tx>
            <c:strRef>
              <c:f>Sheet1!$B$1</c:f>
              <c:strCache>
                <c:ptCount val="1"/>
                <c:pt idx="0">
                  <c:v>2021</c:v>
                </c:pt>
              </c:strCache>
            </c:strRef>
          </c:tx>
          <c:spPr>
            <a:solidFill>
              <a:schemeClr val="accent5"/>
            </a:solidFill>
            <a:ln>
              <a:noFill/>
            </a:ln>
            <a:effectLst/>
          </c:spPr>
          <c:invertIfNegative val="0"/>
          <c:dLbls>
            <c:dLbl>
              <c:idx val="0"/>
              <c:spPr>
                <a:noFill/>
                <a:ln>
                  <a:noFill/>
                </a:ln>
                <a:effectLst/>
              </c:spPr>
              <c:txPr>
                <a:bodyPr wrap="square" lIns="38100" tIns="19050" rIns="38100" bIns="19050" anchor="ctr">
                  <a:spAutoFit/>
                </a:bodyPr>
                <a:lstStyle/>
                <a:p>
                  <a:pPr>
                    <a:defRPr sz="1100" b="1">
                      <a:solidFill>
                        <a:srgbClr val="FF0000"/>
                      </a:solidFill>
                    </a:defRPr>
                  </a:pPr>
                  <a:endParaRPr lang="nb-NO"/>
                </a:p>
              </c:txPr>
              <c:showLegendKey val="0"/>
              <c:showVal val="1"/>
              <c:showCatName val="0"/>
              <c:showSerName val="0"/>
              <c:showPercent val="0"/>
              <c:showBubbleSize val="0"/>
              <c:extLst>
                <c:ext xmlns:c16="http://schemas.microsoft.com/office/drawing/2014/chart" uri="{C3380CC4-5D6E-409C-BE32-E72D297353CC}">
                  <c16:uniqueId val="{00000007-3D18-4CB4-8E48-23AC43DA51BB}"/>
                </c:ext>
              </c:extLst>
            </c:dLbl>
            <c:spPr>
              <a:noFill/>
              <a:ln>
                <a:noFill/>
              </a:ln>
              <a:effectLst/>
            </c:spPr>
            <c:txPr>
              <a:bodyPr wrap="square" lIns="38100" tIns="19050" rIns="38100" bIns="19050" anchor="ctr">
                <a:spAutoFit/>
              </a:bodyPr>
              <a:lstStyle/>
              <a:p>
                <a:pPr>
                  <a:defRPr sz="11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Norge</c:v>
                </c:pt>
                <c:pt idx="1">
                  <c:v>Innlandet</c:v>
                </c:pt>
                <c:pt idx="2">
                  <c:v>Troms og Finnmark</c:v>
                </c:pt>
                <c:pt idx="3">
                  <c:v>Nordland</c:v>
                </c:pt>
                <c:pt idx="4">
                  <c:v>Rogaland</c:v>
                </c:pt>
                <c:pt idx="5">
                  <c:v>Møre og Romsdal</c:v>
                </c:pt>
                <c:pt idx="6">
                  <c:v>Vestland</c:v>
                </c:pt>
                <c:pt idx="7">
                  <c:v>Viken</c:v>
                </c:pt>
                <c:pt idx="8">
                  <c:v>Agder</c:v>
                </c:pt>
                <c:pt idx="9">
                  <c:v>Vestfold og Telemark</c:v>
                </c:pt>
                <c:pt idx="10">
                  <c:v>Oslo</c:v>
                </c:pt>
                <c:pt idx="11">
                  <c:v>Trøndelag</c:v>
                </c:pt>
              </c:strCache>
            </c:strRef>
          </c:cat>
          <c:val>
            <c:numRef>
              <c:f>Sheet1!$B$2:$B$13</c:f>
              <c:numCache>
                <c:formatCode>0</c:formatCode>
                <c:ptCount val="12"/>
                <c:pt idx="0">
                  <c:v>45.7</c:v>
                </c:pt>
                <c:pt idx="1">
                  <c:v>65.400000000000006</c:v>
                </c:pt>
                <c:pt idx="2">
                  <c:v>60.65</c:v>
                </c:pt>
                <c:pt idx="3">
                  <c:v>55</c:v>
                </c:pt>
                <c:pt idx="4">
                  <c:v>49.65</c:v>
                </c:pt>
                <c:pt idx="5">
                  <c:v>49.599999999999994</c:v>
                </c:pt>
                <c:pt idx="6">
                  <c:v>43.7</c:v>
                </c:pt>
                <c:pt idx="7">
                  <c:v>40.950000000000003</c:v>
                </c:pt>
                <c:pt idx="8">
                  <c:v>36.799999999999997</c:v>
                </c:pt>
                <c:pt idx="9">
                  <c:v>36.25</c:v>
                </c:pt>
                <c:pt idx="10">
                  <c:v>34.6</c:v>
                </c:pt>
                <c:pt idx="11">
                  <c:v>30</c:v>
                </c:pt>
              </c:numCache>
            </c:numRef>
          </c:val>
          <c:extLst>
            <c:ext xmlns:c16="http://schemas.microsoft.com/office/drawing/2014/chart" uri="{C3380CC4-5D6E-409C-BE32-E72D297353CC}">
              <c16:uniqueId val="{00000003-3D18-4CB4-8E48-23AC43DA51BB}"/>
            </c:ext>
          </c:extLst>
        </c:ser>
        <c:dLbls>
          <c:showLegendKey val="0"/>
          <c:showVal val="1"/>
          <c:showCatName val="0"/>
          <c:showSerName val="0"/>
          <c:showPercent val="0"/>
          <c:showBubbleSize val="0"/>
        </c:dLbls>
        <c:gapWidth val="30"/>
        <c:axId val="45209856"/>
        <c:axId val="45483136"/>
      </c:barChart>
      <c:catAx>
        <c:axId val="45209856"/>
        <c:scaling>
          <c:orientation val="maxMin"/>
        </c:scaling>
        <c:delete val="0"/>
        <c:axPos val="l"/>
        <c:numFmt formatCode="General" sourceLinked="0"/>
        <c:majorTickMark val="none"/>
        <c:minorTickMark val="none"/>
        <c:tickLblPos val="nextTo"/>
        <c:txPr>
          <a:bodyPr/>
          <a:lstStyle/>
          <a:p>
            <a:pPr>
              <a:defRPr sz="1200" b="1"/>
            </a:pPr>
            <a:endParaRPr lang="nb-NO"/>
          </a:p>
        </c:txPr>
        <c:crossAx val="45483136"/>
        <c:crosses val="autoZero"/>
        <c:auto val="1"/>
        <c:lblAlgn val="ctr"/>
        <c:lblOffset val="100"/>
        <c:noMultiLvlLbl val="0"/>
      </c:catAx>
      <c:valAx>
        <c:axId val="45483136"/>
        <c:scaling>
          <c:orientation val="minMax"/>
          <c:max val="100"/>
        </c:scaling>
        <c:delete val="1"/>
        <c:axPos val="b"/>
        <c:numFmt formatCode="0" sourceLinked="1"/>
        <c:majorTickMark val="out"/>
        <c:minorTickMark val="none"/>
        <c:tickLblPos val="nextTo"/>
        <c:crossAx val="45209856"/>
        <c:crosses val="max"/>
        <c:crossBetween val="between"/>
        <c:majorUnit val="20"/>
      </c:valAx>
    </c:plotArea>
    <c:plotVisOnly val="1"/>
    <c:dispBlanksAs val="gap"/>
    <c:showDLblsOverMax val="0"/>
  </c:chart>
  <c:spPr>
    <a:solidFill>
      <a:schemeClr val="bg1"/>
    </a:solidFill>
    <a:ln>
      <a:solidFill>
        <a:schemeClr val="bg1"/>
      </a:solidFill>
    </a:ln>
  </c:spPr>
  <c:txPr>
    <a:bodyPr/>
    <a:lstStyle/>
    <a:p>
      <a:pPr>
        <a:defRPr sz="1800"/>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08982635431448"/>
          <c:y val="1.8599383253627068E-2"/>
          <c:w val="0.78591017364568549"/>
          <c:h val="0.97559521221714696"/>
        </c:manualLayout>
      </c:layout>
      <c:barChart>
        <c:barDir val="bar"/>
        <c:grouping val="clustered"/>
        <c:varyColors val="0"/>
        <c:ser>
          <c:idx val="1"/>
          <c:order val="0"/>
          <c:tx>
            <c:strRef>
              <c:f>Sheet1!$B$1</c:f>
              <c:strCache>
                <c:ptCount val="1"/>
                <c:pt idx="0">
                  <c:v>2021</c:v>
                </c:pt>
              </c:strCache>
            </c:strRef>
          </c:tx>
          <c:spPr>
            <a:solidFill>
              <a:schemeClr val="accent5"/>
            </a:solidFill>
            <a:ln>
              <a:noFill/>
            </a:ln>
            <a:effectLst/>
          </c:spPr>
          <c:invertIfNegative val="0"/>
          <c:dLbls>
            <c:dLbl>
              <c:idx val="0"/>
              <c:spPr>
                <a:noFill/>
                <a:ln>
                  <a:noFill/>
                </a:ln>
                <a:effectLst/>
              </c:spPr>
              <c:txPr>
                <a:bodyPr wrap="square" lIns="38100" tIns="19050" rIns="38100" bIns="19050" anchor="ctr">
                  <a:spAutoFit/>
                </a:bodyPr>
                <a:lstStyle/>
                <a:p>
                  <a:pPr>
                    <a:defRPr sz="1100" b="1">
                      <a:solidFill>
                        <a:srgbClr val="FF0000"/>
                      </a:solidFill>
                    </a:defRPr>
                  </a:pPr>
                  <a:endParaRPr lang="nb-NO"/>
                </a:p>
              </c:txPr>
              <c:showLegendKey val="0"/>
              <c:showVal val="1"/>
              <c:showCatName val="0"/>
              <c:showSerName val="0"/>
              <c:showPercent val="0"/>
              <c:showBubbleSize val="0"/>
              <c:extLst>
                <c:ext xmlns:c16="http://schemas.microsoft.com/office/drawing/2014/chart" uri="{C3380CC4-5D6E-409C-BE32-E72D297353CC}">
                  <c16:uniqueId val="{00000000-93FB-4B10-8221-99DF2D7C63C0}"/>
                </c:ext>
              </c:extLst>
            </c:dLbl>
            <c:spPr>
              <a:noFill/>
              <a:ln>
                <a:noFill/>
              </a:ln>
              <a:effectLst/>
            </c:spPr>
            <c:txPr>
              <a:bodyPr wrap="square" lIns="38100" tIns="19050" rIns="38100" bIns="19050" anchor="ctr">
                <a:spAutoFit/>
              </a:bodyPr>
              <a:lstStyle/>
              <a:p>
                <a:pPr>
                  <a:defRPr sz="11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Norge</c:v>
                </c:pt>
                <c:pt idx="1">
                  <c:v>Innlandet</c:v>
                </c:pt>
                <c:pt idx="2">
                  <c:v>Nordland</c:v>
                </c:pt>
                <c:pt idx="3">
                  <c:v>Troms og Finnmark</c:v>
                </c:pt>
                <c:pt idx="4">
                  <c:v>Møre og Romsdal</c:v>
                </c:pt>
                <c:pt idx="5">
                  <c:v>Agder</c:v>
                </c:pt>
                <c:pt idx="6">
                  <c:v>Rogaland</c:v>
                </c:pt>
                <c:pt idx="7">
                  <c:v>Vestland</c:v>
                </c:pt>
                <c:pt idx="8">
                  <c:v>Viken</c:v>
                </c:pt>
                <c:pt idx="9">
                  <c:v>Oslo</c:v>
                </c:pt>
                <c:pt idx="10">
                  <c:v>Vestfold og Telemark</c:v>
                </c:pt>
                <c:pt idx="11">
                  <c:v>Trøndelag</c:v>
                </c:pt>
              </c:strCache>
            </c:strRef>
          </c:cat>
          <c:val>
            <c:numRef>
              <c:f>Sheet1!$B$2:$B$13</c:f>
              <c:numCache>
                <c:formatCode>0</c:formatCode>
                <c:ptCount val="12"/>
                <c:pt idx="0">
                  <c:v>55.75</c:v>
                </c:pt>
                <c:pt idx="1">
                  <c:v>85.8</c:v>
                </c:pt>
                <c:pt idx="2">
                  <c:v>65.2</c:v>
                </c:pt>
                <c:pt idx="3">
                  <c:v>63.9</c:v>
                </c:pt>
                <c:pt idx="4">
                  <c:v>60.9</c:v>
                </c:pt>
                <c:pt idx="5">
                  <c:v>55.4</c:v>
                </c:pt>
                <c:pt idx="6">
                  <c:v>55.4</c:v>
                </c:pt>
                <c:pt idx="7">
                  <c:v>49.6</c:v>
                </c:pt>
                <c:pt idx="8">
                  <c:v>49.2</c:v>
                </c:pt>
                <c:pt idx="9">
                  <c:v>48.6</c:v>
                </c:pt>
                <c:pt idx="10">
                  <c:v>48.1</c:v>
                </c:pt>
                <c:pt idx="11">
                  <c:v>31.1</c:v>
                </c:pt>
              </c:numCache>
            </c:numRef>
          </c:val>
          <c:extLst>
            <c:ext xmlns:c16="http://schemas.microsoft.com/office/drawing/2014/chart" uri="{C3380CC4-5D6E-409C-BE32-E72D297353CC}">
              <c16:uniqueId val="{00000001-93FB-4B10-8221-99DF2D7C63C0}"/>
            </c:ext>
          </c:extLst>
        </c:ser>
        <c:dLbls>
          <c:showLegendKey val="0"/>
          <c:showVal val="1"/>
          <c:showCatName val="0"/>
          <c:showSerName val="0"/>
          <c:showPercent val="0"/>
          <c:showBubbleSize val="0"/>
        </c:dLbls>
        <c:gapWidth val="30"/>
        <c:axId val="45209856"/>
        <c:axId val="45483136"/>
      </c:barChart>
      <c:catAx>
        <c:axId val="45209856"/>
        <c:scaling>
          <c:orientation val="maxMin"/>
        </c:scaling>
        <c:delete val="0"/>
        <c:axPos val="l"/>
        <c:numFmt formatCode="General" sourceLinked="0"/>
        <c:majorTickMark val="none"/>
        <c:minorTickMark val="none"/>
        <c:tickLblPos val="nextTo"/>
        <c:txPr>
          <a:bodyPr/>
          <a:lstStyle/>
          <a:p>
            <a:pPr>
              <a:defRPr sz="1200" b="1"/>
            </a:pPr>
            <a:endParaRPr lang="nb-NO"/>
          </a:p>
        </c:txPr>
        <c:crossAx val="45483136"/>
        <c:crosses val="autoZero"/>
        <c:auto val="1"/>
        <c:lblAlgn val="ctr"/>
        <c:lblOffset val="100"/>
        <c:noMultiLvlLbl val="0"/>
      </c:catAx>
      <c:valAx>
        <c:axId val="45483136"/>
        <c:scaling>
          <c:orientation val="minMax"/>
          <c:max val="100"/>
        </c:scaling>
        <c:delete val="1"/>
        <c:axPos val="b"/>
        <c:numFmt formatCode="0" sourceLinked="1"/>
        <c:majorTickMark val="out"/>
        <c:minorTickMark val="none"/>
        <c:tickLblPos val="nextTo"/>
        <c:crossAx val="45209856"/>
        <c:crosses val="max"/>
        <c:crossBetween val="between"/>
        <c:majorUnit val="20"/>
      </c:valAx>
    </c:plotArea>
    <c:plotVisOnly val="1"/>
    <c:dispBlanksAs val="gap"/>
    <c:showDLblsOverMax val="0"/>
  </c:chart>
  <c:spPr>
    <a:solidFill>
      <a:schemeClr val="bg1"/>
    </a:solidFill>
    <a:ln>
      <a:solidFill>
        <a:schemeClr val="bg1"/>
      </a:solidFill>
    </a:ln>
  </c:spPr>
  <c:txPr>
    <a:bodyPr/>
    <a:lstStyle/>
    <a:p>
      <a:pPr>
        <a:defRPr sz="1800"/>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08982635431448"/>
          <c:y val="1.8599383253627068E-2"/>
          <c:w val="0.78591017364568549"/>
          <c:h val="0.97559521221714696"/>
        </c:manualLayout>
      </c:layout>
      <c:barChart>
        <c:barDir val="bar"/>
        <c:grouping val="clustered"/>
        <c:varyColors val="0"/>
        <c:ser>
          <c:idx val="1"/>
          <c:order val="0"/>
          <c:tx>
            <c:strRef>
              <c:f>Sheet1!$B$1</c:f>
              <c:strCache>
                <c:ptCount val="1"/>
                <c:pt idx="0">
                  <c:v>2021</c:v>
                </c:pt>
              </c:strCache>
            </c:strRef>
          </c:tx>
          <c:spPr>
            <a:solidFill>
              <a:schemeClr val="accent5"/>
            </a:solidFill>
            <a:ln>
              <a:noFill/>
            </a:ln>
            <a:effectLst/>
          </c:spPr>
          <c:invertIfNegative val="0"/>
          <c:dLbls>
            <c:dLbl>
              <c:idx val="0"/>
              <c:spPr>
                <a:noFill/>
                <a:ln>
                  <a:noFill/>
                </a:ln>
                <a:effectLst/>
              </c:spPr>
              <c:txPr>
                <a:bodyPr wrap="square" lIns="38100" tIns="19050" rIns="38100" bIns="19050" anchor="ctr">
                  <a:spAutoFit/>
                </a:bodyPr>
                <a:lstStyle/>
                <a:p>
                  <a:pPr>
                    <a:defRPr sz="1100" b="1">
                      <a:solidFill>
                        <a:srgbClr val="FF0000"/>
                      </a:solidFill>
                    </a:defRPr>
                  </a:pPr>
                  <a:endParaRPr lang="nb-NO"/>
                </a:p>
              </c:txPr>
              <c:showLegendKey val="0"/>
              <c:showVal val="1"/>
              <c:showCatName val="0"/>
              <c:showSerName val="0"/>
              <c:showPercent val="0"/>
              <c:showBubbleSize val="0"/>
              <c:extLst>
                <c:ext xmlns:c16="http://schemas.microsoft.com/office/drawing/2014/chart" uri="{C3380CC4-5D6E-409C-BE32-E72D297353CC}">
                  <c16:uniqueId val="{00000000-E590-4F4D-A204-88A88B631C79}"/>
                </c:ext>
              </c:extLst>
            </c:dLbl>
            <c:spPr>
              <a:noFill/>
              <a:ln>
                <a:noFill/>
              </a:ln>
              <a:effectLst/>
            </c:spPr>
            <c:txPr>
              <a:bodyPr wrap="square" lIns="38100" tIns="19050" rIns="38100" bIns="19050" anchor="ctr">
                <a:spAutoFit/>
              </a:bodyPr>
              <a:lstStyle/>
              <a:p>
                <a:pPr>
                  <a:defRPr sz="11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Norge</c:v>
                </c:pt>
                <c:pt idx="1">
                  <c:v>Troms og Finnmark</c:v>
                </c:pt>
                <c:pt idx="2">
                  <c:v>Innlandet</c:v>
                </c:pt>
                <c:pt idx="3">
                  <c:v>Nordland</c:v>
                </c:pt>
                <c:pt idx="4">
                  <c:v>Rogaland</c:v>
                </c:pt>
                <c:pt idx="5">
                  <c:v>Møre og Romsdal</c:v>
                </c:pt>
                <c:pt idx="6">
                  <c:v>Vestland</c:v>
                </c:pt>
                <c:pt idx="7">
                  <c:v>Viken</c:v>
                </c:pt>
                <c:pt idx="8">
                  <c:v>Trøndelag</c:v>
                </c:pt>
                <c:pt idx="9">
                  <c:v>Vestfold og Telemark</c:v>
                </c:pt>
                <c:pt idx="10">
                  <c:v>Oslo</c:v>
                </c:pt>
                <c:pt idx="11">
                  <c:v>Agder</c:v>
                </c:pt>
              </c:strCache>
            </c:strRef>
          </c:cat>
          <c:val>
            <c:numRef>
              <c:f>Sheet1!$B$2:$B$13</c:f>
              <c:numCache>
                <c:formatCode>0</c:formatCode>
                <c:ptCount val="12"/>
                <c:pt idx="0">
                  <c:v>35.64</c:v>
                </c:pt>
                <c:pt idx="1">
                  <c:v>57.4</c:v>
                </c:pt>
                <c:pt idx="2">
                  <c:v>45</c:v>
                </c:pt>
                <c:pt idx="3">
                  <c:v>44.8</c:v>
                </c:pt>
                <c:pt idx="4">
                  <c:v>43.9</c:v>
                </c:pt>
                <c:pt idx="5">
                  <c:v>38.299999999999997</c:v>
                </c:pt>
                <c:pt idx="6">
                  <c:v>37.799999999999997</c:v>
                </c:pt>
                <c:pt idx="7">
                  <c:v>32.700000000000003</c:v>
                </c:pt>
                <c:pt idx="8">
                  <c:v>28.9</c:v>
                </c:pt>
                <c:pt idx="9">
                  <c:v>24.4</c:v>
                </c:pt>
                <c:pt idx="10">
                  <c:v>20.6</c:v>
                </c:pt>
                <c:pt idx="11">
                  <c:v>18.2</c:v>
                </c:pt>
              </c:numCache>
            </c:numRef>
          </c:val>
          <c:extLst>
            <c:ext xmlns:c16="http://schemas.microsoft.com/office/drawing/2014/chart" uri="{C3380CC4-5D6E-409C-BE32-E72D297353CC}">
              <c16:uniqueId val="{00000001-E590-4F4D-A204-88A88B631C79}"/>
            </c:ext>
          </c:extLst>
        </c:ser>
        <c:dLbls>
          <c:showLegendKey val="0"/>
          <c:showVal val="1"/>
          <c:showCatName val="0"/>
          <c:showSerName val="0"/>
          <c:showPercent val="0"/>
          <c:showBubbleSize val="0"/>
        </c:dLbls>
        <c:gapWidth val="30"/>
        <c:axId val="45209856"/>
        <c:axId val="45483136"/>
      </c:barChart>
      <c:catAx>
        <c:axId val="45209856"/>
        <c:scaling>
          <c:orientation val="maxMin"/>
        </c:scaling>
        <c:delete val="0"/>
        <c:axPos val="l"/>
        <c:numFmt formatCode="General" sourceLinked="0"/>
        <c:majorTickMark val="none"/>
        <c:minorTickMark val="none"/>
        <c:tickLblPos val="nextTo"/>
        <c:txPr>
          <a:bodyPr/>
          <a:lstStyle/>
          <a:p>
            <a:pPr>
              <a:defRPr sz="1200" b="1"/>
            </a:pPr>
            <a:endParaRPr lang="nb-NO"/>
          </a:p>
        </c:txPr>
        <c:crossAx val="45483136"/>
        <c:crosses val="autoZero"/>
        <c:auto val="1"/>
        <c:lblAlgn val="ctr"/>
        <c:lblOffset val="100"/>
        <c:noMultiLvlLbl val="0"/>
      </c:catAx>
      <c:valAx>
        <c:axId val="45483136"/>
        <c:scaling>
          <c:orientation val="minMax"/>
          <c:max val="100"/>
        </c:scaling>
        <c:delete val="1"/>
        <c:axPos val="b"/>
        <c:numFmt formatCode="0" sourceLinked="1"/>
        <c:majorTickMark val="out"/>
        <c:minorTickMark val="none"/>
        <c:tickLblPos val="nextTo"/>
        <c:crossAx val="45209856"/>
        <c:crosses val="max"/>
        <c:crossBetween val="between"/>
        <c:majorUnit val="20"/>
      </c:valAx>
    </c:plotArea>
    <c:plotVisOnly val="1"/>
    <c:dispBlanksAs val="gap"/>
    <c:showDLblsOverMax val="0"/>
  </c:chart>
  <c:spPr>
    <a:solidFill>
      <a:schemeClr val="bg1"/>
    </a:solidFill>
    <a:ln>
      <a:solidFill>
        <a:schemeClr val="bg1"/>
      </a:solidFill>
    </a:ln>
  </c:spPr>
  <c:txPr>
    <a:bodyPr/>
    <a:lstStyle/>
    <a:p>
      <a:pPr>
        <a:defRPr sz="1800"/>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39994508196127E-2"/>
          <c:y val="2.4265336705526597E-2"/>
          <c:w val="0.9209000530762752"/>
          <c:h val="0.74605490806242813"/>
        </c:manualLayout>
      </c:layout>
      <c:barChart>
        <c:barDir val="col"/>
        <c:grouping val="clustered"/>
        <c:varyColors val="0"/>
        <c:ser>
          <c:idx val="1"/>
          <c:order val="0"/>
          <c:tx>
            <c:strRef>
              <c:f>Sheet1!$B$1</c:f>
              <c:strCache>
                <c:ptCount val="1"/>
                <c:pt idx="0">
                  <c:v>2015</c:v>
                </c:pt>
              </c:strCache>
            </c:strRef>
          </c:tx>
          <c:spPr>
            <a:solidFill>
              <a:schemeClr val="accent2"/>
            </a:solidFill>
            <a:ln>
              <a:noFill/>
            </a:ln>
            <a:effectLst/>
          </c:spPr>
          <c:invertIfNegative val="0"/>
          <c:dLbls>
            <c:dLbl>
              <c:idx val="9"/>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3-7F69-4A90-A80A-6A3D1B2ADACD}"/>
                </c:ext>
              </c:extLst>
            </c:dLbl>
            <c:dLbl>
              <c:idx val="1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4-7F69-4A90-A80A-6A3D1B2ADACD}"/>
                </c:ext>
              </c:extLst>
            </c:dLbl>
            <c:dLbl>
              <c:idx val="1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5-7F69-4A90-A80A-6A3D1B2ADA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HELE LANDET</c:v>
                </c:pt>
              </c:strCache>
            </c:strRef>
          </c:cat>
          <c:val>
            <c:numRef>
              <c:f>Sheet1!$B$2</c:f>
              <c:numCache>
                <c:formatCode>General</c:formatCode>
                <c:ptCount val="1"/>
                <c:pt idx="0">
                  <c:v>31</c:v>
                </c:pt>
              </c:numCache>
            </c:numRef>
          </c:val>
          <c:extLst xmlns:c15="http://schemas.microsoft.com/office/drawing/2012/chart">
            <c:ext xmlns:c16="http://schemas.microsoft.com/office/drawing/2014/chart" uri="{C3380CC4-5D6E-409C-BE32-E72D297353CC}">
              <c16:uniqueId val="{00000006-7F69-4A90-A80A-6A3D1B2ADACD}"/>
            </c:ext>
          </c:extLst>
        </c:ser>
        <c:ser>
          <c:idx val="0"/>
          <c:order val="1"/>
          <c:tx>
            <c:strRef>
              <c:f>Sheet1!$C$1</c:f>
              <c:strCache>
                <c:ptCount val="1"/>
                <c:pt idx="0">
                  <c:v>2016</c:v>
                </c:pt>
              </c:strCache>
            </c:strRef>
          </c:tx>
          <c:spPr>
            <a:solidFill>
              <a:schemeClr val="accent1"/>
            </a:solidFill>
            <a:ln>
              <a:noFill/>
            </a:ln>
            <a:effectLst/>
          </c:spPr>
          <c:invertIfNegative val="0"/>
          <c:dPt>
            <c:idx val="6"/>
            <c:invertIfNegative val="0"/>
            <c:bubble3D val="0"/>
            <c:extLst>
              <c:ext xmlns:c16="http://schemas.microsoft.com/office/drawing/2014/chart" uri="{C3380CC4-5D6E-409C-BE32-E72D297353CC}">
                <c16:uniqueId val="{00000000-7F69-4A90-A80A-6A3D1B2ADAC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HELE LANDET</c:v>
                </c:pt>
              </c:strCache>
            </c:strRef>
          </c:cat>
          <c:val>
            <c:numRef>
              <c:f>Sheet1!$C$2</c:f>
              <c:numCache>
                <c:formatCode>General</c:formatCode>
                <c:ptCount val="1"/>
                <c:pt idx="0">
                  <c:v>39</c:v>
                </c:pt>
              </c:numCache>
            </c:numRef>
          </c:val>
          <c:extLst>
            <c:ext xmlns:c16="http://schemas.microsoft.com/office/drawing/2014/chart" uri="{C3380CC4-5D6E-409C-BE32-E72D297353CC}">
              <c16:uniqueId val="{00000001-7F69-4A90-A80A-6A3D1B2ADACD}"/>
            </c:ext>
          </c:extLst>
        </c:ser>
        <c:ser>
          <c:idx val="2"/>
          <c:order val="2"/>
          <c:tx>
            <c:strRef>
              <c:f>Sheet1!$D$1</c:f>
              <c:strCache>
                <c:ptCount val="1"/>
                <c:pt idx="0">
                  <c:v>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HELE LANDET</c:v>
                </c:pt>
              </c:strCache>
            </c:strRef>
          </c:cat>
          <c:val>
            <c:numRef>
              <c:f>Sheet1!$D$2</c:f>
              <c:numCache>
                <c:formatCode>General</c:formatCode>
                <c:ptCount val="1"/>
                <c:pt idx="0">
                  <c:v>40</c:v>
                </c:pt>
              </c:numCache>
            </c:numRef>
          </c:val>
          <c:extLst>
            <c:ext xmlns:c16="http://schemas.microsoft.com/office/drawing/2014/chart" uri="{C3380CC4-5D6E-409C-BE32-E72D297353CC}">
              <c16:uniqueId val="{00000002-7F69-4A90-A80A-6A3D1B2ADACD}"/>
            </c:ext>
          </c:extLst>
        </c:ser>
        <c:ser>
          <c:idx val="3"/>
          <c:order val="3"/>
          <c:tx>
            <c:strRef>
              <c:f>Sheet1!$E$1</c:f>
              <c:strCache>
                <c:ptCount val="1"/>
                <c:pt idx="0">
                  <c:v>2018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HELE LANDET</c:v>
                </c:pt>
              </c:strCache>
            </c:strRef>
          </c:cat>
          <c:val>
            <c:numRef>
              <c:f>Sheet1!$E$2</c:f>
              <c:numCache>
                <c:formatCode>General</c:formatCode>
                <c:ptCount val="1"/>
                <c:pt idx="0">
                  <c:v>44</c:v>
                </c:pt>
              </c:numCache>
            </c:numRef>
          </c:val>
          <c:extLst>
            <c:ext xmlns:c16="http://schemas.microsoft.com/office/drawing/2014/chart" uri="{C3380CC4-5D6E-409C-BE32-E72D297353CC}">
              <c16:uniqueId val="{00000001-CB76-420B-B679-E82C21351F36}"/>
            </c:ext>
          </c:extLst>
        </c:ser>
        <c:ser>
          <c:idx val="4"/>
          <c:order val="4"/>
          <c:tx>
            <c:strRef>
              <c:f>Sheet1!$F$1</c:f>
              <c:strCache>
                <c:ptCount val="1"/>
                <c:pt idx="0">
                  <c:v>2019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HELE LANDET</c:v>
                </c:pt>
              </c:strCache>
            </c:strRef>
          </c:cat>
          <c:val>
            <c:numRef>
              <c:f>Sheet1!$F$2</c:f>
              <c:numCache>
                <c:formatCode>General</c:formatCode>
                <c:ptCount val="1"/>
                <c:pt idx="0">
                  <c:v>41</c:v>
                </c:pt>
              </c:numCache>
            </c:numRef>
          </c:val>
          <c:extLst>
            <c:ext xmlns:c16="http://schemas.microsoft.com/office/drawing/2014/chart" uri="{C3380CC4-5D6E-409C-BE32-E72D297353CC}">
              <c16:uniqueId val="{00000005-BAB0-4DF5-800E-2967FF54AC96}"/>
            </c:ext>
          </c:extLst>
        </c:ser>
        <c:ser>
          <c:idx val="5"/>
          <c:order val="5"/>
          <c:tx>
            <c:strRef>
              <c:f>Sheet1!$G$1</c:f>
              <c:strCache>
                <c:ptCount val="1"/>
                <c:pt idx="0">
                  <c:v>2020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HELE LANDET</c:v>
                </c:pt>
              </c:strCache>
            </c:strRef>
          </c:cat>
          <c:val>
            <c:numRef>
              <c:f>Sheet1!$G$2</c:f>
              <c:numCache>
                <c:formatCode>General</c:formatCode>
                <c:ptCount val="1"/>
                <c:pt idx="0">
                  <c:v>45</c:v>
                </c:pt>
              </c:numCache>
            </c:numRef>
          </c:val>
          <c:extLst>
            <c:ext xmlns:c16="http://schemas.microsoft.com/office/drawing/2014/chart" uri="{C3380CC4-5D6E-409C-BE32-E72D297353CC}">
              <c16:uniqueId val="{00000000-4603-4B62-BD76-423AE431AF52}"/>
            </c:ext>
          </c:extLst>
        </c:ser>
        <c:ser>
          <c:idx val="6"/>
          <c:order val="6"/>
          <c:tx>
            <c:strRef>
              <c:f>Sheet1!$H$1</c:f>
              <c:strCache>
                <c:ptCount val="1"/>
                <c:pt idx="0">
                  <c:v>2021</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HELE LANDET</c:v>
                </c:pt>
              </c:strCache>
            </c:strRef>
          </c:cat>
          <c:val>
            <c:numRef>
              <c:f>Sheet1!$H$2</c:f>
              <c:numCache>
                <c:formatCode>General</c:formatCode>
                <c:ptCount val="1"/>
                <c:pt idx="0">
                  <c:v>46</c:v>
                </c:pt>
              </c:numCache>
            </c:numRef>
          </c:val>
          <c:extLst>
            <c:ext xmlns:c16="http://schemas.microsoft.com/office/drawing/2014/chart" uri="{C3380CC4-5D6E-409C-BE32-E72D297353CC}">
              <c16:uniqueId val="{00000002-9E63-4017-B21C-237F3F8568E0}"/>
            </c:ext>
          </c:extLst>
        </c:ser>
        <c:dLbls>
          <c:showLegendKey val="0"/>
          <c:showVal val="1"/>
          <c:showCatName val="0"/>
          <c:showSerName val="0"/>
          <c:showPercent val="0"/>
          <c:showBubbleSize val="0"/>
        </c:dLbls>
        <c:gapWidth val="219"/>
        <c:overlap val="-27"/>
        <c:axId val="45209856"/>
        <c:axId val="45483136"/>
        <c:extLst/>
      </c:barChart>
      <c:catAx>
        <c:axId val="452098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5483136"/>
        <c:crosses val="autoZero"/>
        <c:auto val="1"/>
        <c:lblAlgn val="ctr"/>
        <c:lblOffset val="100"/>
        <c:noMultiLvlLbl val="0"/>
      </c:catAx>
      <c:valAx>
        <c:axId val="45483136"/>
        <c:scaling>
          <c:orientation val="minMax"/>
          <c:max val="100"/>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5209856"/>
        <c:crosses val="max"/>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890137" cy="493097"/>
          </a:xfrm>
          <a:prstGeom prst="rect">
            <a:avLst/>
          </a:prstGeom>
        </p:spPr>
        <p:txBody>
          <a:bodyPr vert="horz" lIns="87938" tIns="43969" rIns="87938" bIns="43969" rtlCol="0"/>
          <a:lstStyle>
            <a:lvl1pPr algn="l">
              <a:defRPr sz="1200"/>
            </a:lvl1pPr>
          </a:lstStyle>
          <a:p>
            <a:endParaRPr lang="en-GB"/>
          </a:p>
        </p:txBody>
      </p:sp>
      <p:sp>
        <p:nvSpPr>
          <p:cNvPr id="3" name="Date Placeholder 2"/>
          <p:cNvSpPr>
            <a:spLocks noGrp="1"/>
          </p:cNvSpPr>
          <p:nvPr>
            <p:ph type="dt" sz="quarter" idx="1"/>
          </p:nvPr>
        </p:nvSpPr>
        <p:spPr>
          <a:xfrm>
            <a:off x="3777464" y="5"/>
            <a:ext cx="2890137" cy="493097"/>
          </a:xfrm>
          <a:prstGeom prst="rect">
            <a:avLst/>
          </a:prstGeom>
        </p:spPr>
        <p:txBody>
          <a:bodyPr vert="horz" lIns="87938" tIns="43969" rIns="87938" bIns="43969" rtlCol="0"/>
          <a:lstStyle>
            <a:lvl1pPr algn="r">
              <a:defRPr sz="1200"/>
            </a:lvl1pPr>
          </a:lstStyle>
          <a:p>
            <a:fld id="{11059CDB-72EA-483D-9A34-D50D3267644F}" type="datetimeFigureOut">
              <a:rPr lang="en-GB" smtClean="0"/>
              <a:pPr/>
              <a:t>18/01/2022</a:t>
            </a:fld>
            <a:endParaRPr lang="en-GB"/>
          </a:p>
        </p:txBody>
      </p:sp>
      <p:sp>
        <p:nvSpPr>
          <p:cNvPr id="4" name="Footer Placeholder 3"/>
          <p:cNvSpPr>
            <a:spLocks noGrp="1"/>
          </p:cNvSpPr>
          <p:nvPr>
            <p:ph type="ftr" sz="quarter" idx="2"/>
          </p:nvPr>
        </p:nvSpPr>
        <p:spPr>
          <a:xfrm>
            <a:off x="0" y="9378039"/>
            <a:ext cx="2890137" cy="493097"/>
          </a:xfrm>
          <a:prstGeom prst="rect">
            <a:avLst/>
          </a:prstGeom>
        </p:spPr>
        <p:txBody>
          <a:bodyPr vert="horz" lIns="87938" tIns="43969" rIns="87938" bIns="43969" rtlCol="0" anchor="b"/>
          <a:lstStyle>
            <a:lvl1pPr algn="l">
              <a:defRPr sz="1200"/>
            </a:lvl1pPr>
          </a:lstStyle>
          <a:p>
            <a:endParaRPr lang="en-GB"/>
          </a:p>
        </p:txBody>
      </p:sp>
      <p:sp>
        <p:nvSpPr>
          <p:cNvPr id="5" name="Slide Number Placeholder 4"/>
          <p:cNvSpPr>
            <a:spLocks noGrp="1"/>
          </p:cNvSpPr>
          <p:nvPr>
            <p:ph type="sldNum" sz="quarter" idx="3"/>
          </p:nvPr>
        </p:nvSpPr>
        <p:spPr>
          <a:xfrm>
            <a:off x="3777464" y="9378039"/>
            <a:ext cx="2890137" cy="493097"/>
          </a:xfrm>
          <a:prstGeom prst="rect">
            <a:avLst/>
          </a:prstGeom>
        </p:spPr>
        <p:txBody>
          <a:bodyPr vert="horz" lIns="87938" tIns="43969" rIns="87938" bIns="43969" rtlCol="0" anchor="b"/>
          <a:lstStyle>
            <a:lvl1pPr algn="r">
              <a:defRPr sz="1200"/>
            </a:lvl1pPr>
          </a:lstStyle>
          <a:p>
            <a:fld id="{82556AC4-8048-47C4-97D0-565009C72CFD}" type="slidenum">
              <a:rPr lang="en-GB" smtClean="0"/>
              <a:pPr/>
              <a:t>‹#›</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3633"/>
          </a:xfrm>
          <a:prstGeom prst="rect">
            <a:avLst/>
          </a:prstGeom>
        </p:spPr>
        <p:txBody>
          <a:bodyPr vert="horz" lIns="95254" tIns="47627" rIns="95254" bIns="47627" rtlCol="0"/>
          <a:lstStyle>
            <a:lvl1pPr algn="l">
              <a:defRPr sz="1300"/>
            </a:lvl1pPr>
          </a:lstStyle>
          <a:p>
            <a:endParaRPr lang="en-GB"/>
          </a:p>
        </p:txBody>
      </p:sp>
      <p:sp>
        <p:nvSpPr>
          <p:cNvPr id="3" name="Date Placeholder 2"/>
          <p:cNvSpPr>
            <a:spLocks noGrp="1"/>
          </p:cNvSpPr>
          <p:nvPr>
            <p:ph type="dt" idx="1"/>
          </p:nvPr>
        </p:nvSpPr>
        <p:spPr>
          <a:xfrm>
            <a:off x="3777607" y="2"/>
            <a:ext cx="2889938" cy="493633"/>
          </a:xfrm>
          <a:prstGeom prst="rect">
            <a:avLst/>
          </a:prstGeom>
        </p:spPr>
        <p:txBody>
          <a:bodyPr vert="horz" lIns="95254" tIns="47627" rIns="95254" bIns="47627" rtlCol="0"/>
          <a:lstStyle>
            <a:lvl1pPr algn="r">
              <a:defRPr sz="1300"/>
            </a:lvl1pPr>
          </a:lstStyle>
          <a:p>
            <a:fld id="{2D6798F8-BDA6-46C0-A11F-B16041C3620C}" type="datetimeFigureOut">
              <a:rPr lang="en-GB" smtClean="0"/>
              <a:pPr/>
              <a:t>18/01/2022</a:t>
            </a:fld>
            <a:endParaRPr lang="en-GB"/>
          </a:p>
        </p:txBody>
      </p:sp>
      <p:sp>
        <p:nvSpPr>
          <p:cNvPr id="4" name="Slide Image Placeholder 3"/>
          <p:cNvSpPr>
            <a:spLocks noGrp="1" noRot="1" noChangeAspect="1"/>
          </p:cNvSpPr>
          <p:nvPr>
            <p:ph type="sldImg" idx="2"/>
          </p:nvPr>
        </p:nvSpPr>
        <p:spPr>
          <a:xfrm>
            <a:off x="46038" y="741363"/>
            <a:ext cx="6577012" cy="3700462"/>
          </a:xfrm>
          <a:prstGeom prst="rect">
            <a:avLst/>
          </a:prstGeom>
          <a:noFill/>
          <a:ln w="12700">
            <a:solidFill>
              <a:prstClr val="black"/>
            </a:solidFill>
          </a:ln>
        </p:spPr>
        <p:txBody>
          <a:bodyPr vert="horz" lIns="95254" tIns="47627" rIns="95254" bIns="47627"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5254" tIns="47627" rIns="95254" bIns="476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889938" cy="493633"/>
          </a:xfrm>
          <a:prstGeom prst="rect">
            <a:avLst/>
          </a:prstGeom>
        </p:spPr>
        <p:txBody>
          <a:bodyPr vert="horz" lIns="95254" tIns="47627" rIns="95254" bIns="47627" rtlCol="0" anchor="b"/>
          <a:lstStyle>
            <a:lvl1pPr algn="l">
              <a:defRPr sz="1300"/>
            </a:lvl1pPr>
          </a:lstStyle>
          <a:p>
            <a:endParaRPr lang="en-GB"/>
          </a:p>
        </p:txBody>
      </p:sp>
      <p:sp>
        <p:nvSpPr>
          <p:cNvPr id="7" name="Slide Number Placeholder 6"/>
          <p:cNvSpPr>
            <a:spLocks noGrp="1"/>
          </p:cNvSpPr>
          <p:nvPr>
            <p:ph type="sldNum" sz="quarter" idx="5"/>
          </p:nvPr>
        </p:nvSpPr>
        <p:spPr>
          <a:xfrm>
            <a:off x="3777607" y="9377318"/>
            <a:ext cx="2889938" cy="493633"/>
          </a:xfrm>
          <a:prstGeom prst="rect">
            <a:avLst/>
          </a:prstGeom>
        </p:spPr>
        <p:txBody>
          <a:bodyPr vert="horz" lIns="95254" tIns="47627" rIns="95254" bIns="47627" rtlCol="0" anchor="b"/>
          <a:lstStyle>
            <a:lvl1pPr algn="r">
              <a:defRPr sz="1300"/>
            </a:lvl1pPr>
          </a:lstStyle>
          <a:p>
            <a:fld id="{628DE85F-A49F-4D4C-8D78-799212E249B2}" type="slidenum">
              <a:rPr lang="en-GB" smtClean="0"/>
              <a:pPr/>
              <a:t>‹#›</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28DE85F-A49F-4D4C-8D78-799212E249B2}" type="slidenum">
              <a:rPr lang="en-GB" smtClean="0"/>
              <a:pPr/>
              <a:t>2</a:t>
            </a:fld>
            <a:endParaRPr lang="en-GB"/>
          </a:p>
        </p:txBody>
      </p:sp>
    </p:spTree>
    <p:extLst>
      <p:ext uri="{BB962C8B-B14F-4D97-AF65-F5344CB8AC3E}">
        <p14:creationId xmlns:p14="http://schemas.microsoft.com/office/powerpoint/2010/main" val="222899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28DE85F-A49F-4D4C-8D78-799212E249B2}" type="slidenum">
              <a:rPr lang="en-GB" smtClean="0"/>
              <a:pPr/>
              <a:t>3</a:t>
            </a:fld>
            <a:endParaRPr lang="en-GB"/>
          </a:p>
        </p:txBody>
      </p:sp>
    </p:spTree>
    <p:extLst>
      <p:ext uri="{BB962C8B-B14F-4D97-AF65-F5344CB8AC3E}">
        <p14:creationId xmlns:p14="http://schemas.microsoft.com/office/powerpoint/2010/main" val="3029478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28DE85F-A49F-4D4C-8D78-799212E249B2}" type="slidenum">
              <a:rPr lang="en-GB" smtClean="0"/>
              <a:pPr/>
              <a:t>4</a:t>
            </a:fld>
            <a:endParaRPr lang="en-GB"/>
          </a:p>
        </p:txBody>
      </p:sp>
    </p:spTree>
    <p:extLst>
      <p:ext uri="{BB962C8B-B14F-4D97-AF65-F5344CB8AC3E}">
        <p14:creationId xmlns:p14="http://schemas.microsoft.com/office/powerpoint/2010/main" val="3875687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pPr/>
              <a:t>5</a:t>
            </a:fld>
            <a:endParaRPr lang="en-GB"/>
          </a:p>
        </p:txBody>
      </p:sp>
    </p:spTree>
    <p:extLst>
      <p:ext uri="{BB962C8B-B14F-4D97-AF65-F5344CB8AC3E}">
        <p14:creationId xmlns:p14="http://schemas.microsoft.com/office/powerpoint/2010/main" val="398597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28DE85F-A49F-4D4C-8D78-799212E249B2}" type="slidenum">
              <a:rPr lang="en-GB" smtClean="0"/>
              <a:pPr/>
              <a:t>7</a:t>
            </a:fld>
            <a:endParaRPr lang="en-GB"/>
          </a:p>
        </p:txBody>
      </p:sp>
    </p:spTree>
    <p:extLst>
      <p:ext uri="{BB962C8B-B14F-4D97-AF65-F5344CB8AC3E}">
        <p14:creationId xmlns:p14="http://schemas.microsoft.com/office/powerpoint/2010/main" val="2308258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vmlDrawing" Target="../drawings/vmlDrawing65.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tags" Target="../tags/tag131.xml"/><Relationship Id="rId7" Type="http://schemas.openxmlformats.org/officeDocument/2006/relationships/image" Target="../media/image24.png"/><Relationship Id="rId2" Type="http://schemas.openxmlformats.org/officeDocument/2006/relationships/tags" Target="../tags/tag130.xml"/><Relationship Id="rId1" Type="http://schemas.openxmlformats.org/officeDocument/2006/relationships/vmlDrawing" Target="../drawings/vmlDrawing66.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vmlDrawing" Target="../drawings/vmlDrawing67.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tags" Target="../tags/tag135.xml"/><Relationship Id="rId7" Type="http://schemas.openxmlformats.org/officeDocument/2006/relationships/image" Target="../media/image24.png"/><Relationship Id="rId2" Type="http://schemas.openxmlformats.org/officeDocument/2006/relationships/tags" Target="../tags/tag134.xml"/><Relationship Id="rId1" Type="http://schemas.openxmlformats.org/officeDocument/2006/relationships/vmlDrawing" Target="../drawings/vmlDrawing68.vml"/><Relationship Id="rId6" Type="http://schemas.openxmlformats.org/officeDocument/2006/relationships/image" Target="../media/image9.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tags" Target="../tags/tag137.xml"/><Relationship Id="rId7" Type="http://schemas.openxmlformats.org/officeDocument/2006/relationships/image" Target="../media/image24.png"/><Relationship Id="rId2" Type="http://schemas.openxmlformats.org/officeDocument/2006/relationships/tags" Target="../tags/tag136.xml"/><Relationship Id="rId1" Type="http://schemas.openxmlformats.org/officeDocument/2006/relationships/vmlDrawing" Target="../drawings/vmlDrawing69.vml"/><Relationship Id="rId6" Type="http://schemas.openxmlformats.org/officeDocument/2006/relationships/image" Target="../media/image9.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138.xml"/><Relationship Id="rId1" Type="http://schemas.openxmlformats.org/officeDocument/2006/relationships/vmlDrawing" Target="../drawings/vmlDrawing70.vml"/><Relationship Id="rId6" Type="http://schemas.openxmlformats.org/officeDocument/2006/relationships/image" Target="../media/image12.png"/><Relationship Id="rId5" Type="http://schemas.openxmlformats.org/officeDocument/2006/relationships/image" Target="../media/image9.emf"/><Relationship Id="rId4" Type="http://schemas.openxmlformats.org/officeDocument/2006/relationships/oleObject" Target="../embeddings/oleObject11.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139.xml"/><Relationship Id="rId1" Type="http://schemas.openxmlformats.org/officeDocument/2006/relationships/vmlDrawing" Target="../drawings/vmlDrawing71.vml"/><Relationship Id="rId6" Type="http://schemas.openxmlformats.org/officeDocument/2006/relationships/image" Target="../media/image12.png"/><Relationship Id="rId5" Type="http://schemas.openxmlformats.org/officeDocument/2006/relationships/image" Target="../media/image9.emf"/><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Master" Target="../slideMasters/slideMaster2.xml"/><Relationship Id="rId7" Type="http://schemas.microsoft.com/office/2007/relationships/hdphoto" Target="../media/hdphoto3.wdp"/><Relationship Id="rId2" Type="http://schemas.openxmlformats.org/officeDocument/2006/relationships/tags" Target="../tags/tag140.xml"/><Relationship Id="rId1" Type="http://schemas.openxmlformats.org/officeDocument/2006/relationships/vmlDrawing" Target="../drawings/vmlDrawing72.vml"/><Relationship Id="rId6" Type="http://schemas.openxmlformats.org/officeDocument/2006/relationships/image" Target="../media/image26.png"/><Relationship Id="rId5" Type="http://schemas.openxmlformats.org/officeDocument/2006/relationships/image" Target="../media/image9.emf"/><Relationship Id="rId4" Type="http://schemas.openxmlformats.org/officeDocument/2006/relationships/oleObject" Target="../embeddings/oleObject11.bin"/><Relationship Id="rId9" Type="http://schemas.openxmlformats.org/officeDocument/2006/relationships/image" Target="../media/image13.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vmlDrawing" Target="../drawings/vmlDrawing73.vml"/><Relationship Id="rId6" Type="http://schemas.openxmlformats.org/officeDocument/2006/relationships/image" Target="../media/image9.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8.xml"/><Relationship Id="rId7" Type="http://schemas.openxmlformats.org/officeDocument/2006/relationships/image" Target="../media/image9.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14.jpg"/><Relationship Id="rId4" Type="http://schemas.openxmlformats.org/officeDocument/2006/relationships/slideMaster" Target="../slideMasters/slideMaster2.xml"/><Relationship Id="rId9"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5.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0.png"/><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5.png"/><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9.emf"/><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5.xml"/><Relationship Id="rId7" Type="http://schemas.openxmlformats.org/officeDocument/2006/relationships/image" Target="../media/image9.emf"/><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16.jpg"/><Relationship Id="rId4"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0.png"/><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0.png"/><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0.png"/><Relationship Id="rId2" Type="http://schemas.openxmlformats.org/officeDocument/2006/relationships/tags" Target="../tags/tag20.xml"/><Relationship Id="rId1" Type="http://schemas.openxmlformats.org/officeDocument/2006/relationships/vmlDrawing" Target="../drawings/vmlDrawing11.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0.png"/><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4.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1.emf"/><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1.emf"/><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1.emf"/><Relationship Id="rId2" Type="http://schemas.openxmlformats.org/officeDocument/2006/relationships/tags" Target="../tags/tag32.xml"/><Relationship Id="rId1" Type="http://schemas.openxmlformats.org/officeDocument/2006/relationships/vmlDrawing" Target="../drawings/vmlDrawing17.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1.emf"/><Relationship Id="rId2" Type="http://schemas.openxmlformats.org/officeDocument/2006/relationships/tags" Target="../tags/tag34.xml"/><Relationship Id="rId1" Type="http://schemas.openxmlformats.org/officeDocument/2006/relationships/vmlDrawing" Target="../drawings/vmlDrawing18.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10.png"/><Relationship Id="rId2" Type="http://schemas.openxmlformats.org/officeDocument/2006/relationships/tags" Target="../tags/tag36.xml"/><Relationship Id="rId1" Type="http://schemas.openxmlformats.org/officeDocument/2006/relationships/vmlDrawing" Target="../drawings/vmlDrawing19.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9.xml"/><Relationship Id="rId7" Type="http://schemas.openxmlformats.org/officeDocument/2006/relationships/image" Target="../media/image18.emf"/><Relationship Id="rId2" Type="http://schemas.openxmlformats.org/officeDocument/2006/relationships/tags" Target="../tags/tag38.xml"/><Relationship Id="rId1" Type="http://schemas.openxmlformats.org/officeDocument/2006/relationships/vmlDrawing" Target="../drawings/vmlDrawing20.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1.xml"/><Relationship Id="rId7" Type="http://schemas.openxmlformats.org/officeDocument/2006/relationships/image" Target="../media/image18.emf"/><Relationship Id="rId2" Type="http://schemas.openxmlformats.org/officeDocument/2006/relationships/tags" Target="../tags/tag40.xml"/><Relationship Id="rId1" Type="http://schemas.openxmlformats.org/officeDocument/2006/relationships/vmlDrawing" Target="../drawings/vmlDrawing21.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3.xml"/><Relationship Id="rId7" Type="http://schemas.openxmlformats.org/officeDocument/2006/relationships/image" Target="../media/image18.emf"/><Relationship Id="rId2" Type="http://schemas.openxmlformats.org/officeDocument/2006/relationships/tags" Target="../tags/tag42.xml"/><Relationship Id="rId1" Type="http://schemas.openxmlformats.org/officeDocument/2006/relationships/vmlDrawing" Target="../drawings/vmlDrawing22.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5.xml"/><Relationship Id="rId7" Type="http://schemas.openxmlformats.org/officeDocument/2006/relationships/image" Target="../media/image18.emf"/><Relationship Id="rId2" Type="http://schemas.openxmlformats.org/officeDocument/2006/relationships/tags" Target="../tags/tag44.xml"/><Relationship Id="rId1" Type="http://schemas.openxmlformats.org/officeDocument/2006/relationships/vmlDrawing" Target="../drawings/vmlDrawing23.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7.xml"/><Relationship Id="rId7" Type="http://schemas.openxmlformats.org/officeDocument/2006/relationships/image" Target="../media/image18.emf"/><Relationship Id="rId2" Type="http://schemas.openxmlformats.org/officeDocument/2006/relationships/tags" Target="../tags/tag46.xml"/><Relationship Id="rId1" Type="http://schemas.openxmlformats.org/officeDocument/2006/relationships/vmlDrawing" Target="../drawings/vmlDrawing24.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18.emf"/><Relationship Id="rId2" Type="http://schemas.openxmlformats.org/officeDocument/2006/relationships/tags" Target="../tags/tag48.xml"/><Relationship Id="rId1" Type="http://schemas.openxmlformats.org/officeDocument/2006/relationships/vmlDrawing" Target="../drawings/vmlDrawing25.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8.emf"/><Relationship Id="rId2" Type="http://schemas.openxmlformats.org/officeDocument/2006/relationships/tags" Target="../tags/tag50.xml"/><Relationship Id="rId1" Type="http://schemas.openxmlformats.org/officeDocument/2006/relationships/vmlDrawing" Target="../drawings/vmlDrawing26.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10.png"/><Relationship Id="rId2" Type="http://schemas.openxmlformats.org/officeDocument/2006/relationships/tags" Target="../tags/tag52.xml"/><Relationship Id="rId1" Type="http://schemas.openxmlformats.org/officeDocument/2006/relationships/vmlDrawing" Target="../drawings/vmlDrawing27.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5.xml"/><Relationship Id="rId7" Type="http://schemas.openxmlformats.org/officeDocument/2006/relationships/image" Target="../media/image19.emf"/><Relationship Id="rId2" Type="http://schemas.openxmlformats.org/officeDocument/2006/relationships/tags" Target="../tags/tag54.xml"/><Relationship Id="rId1" Type="http://schemas.openxmlformats.org/officeDocument/2006/relationships/vmlDrawing" Target="../drawings/vmlDrawing28.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7.xml"/><Relationship Id="rId7" Type="http://schemas.openxmlformats.org/officeDocument/2006/relationships/image" Target="../media/image19.emf"/><Relationship Id="rId2" Type="http://schemas.openxmlformats.org/officeDocument/2006/relationships/tags" Target="../tags/tag56.xml"/><Relationship Id="rId1" Type="http://schemas.openxmlformats.org/officeDocument/2006/relationships/vmlDrawing" Target="../drawings/vmlDrawing29.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9.xml"/><Relationship Id="rId7" Type="http://schemas.openxmlformats.org/officeDocument/2006/relationships/image" Target="../media/image19.emf"/><Relationship Id="rId2" Type="http://schemas.openxmlformats.org/officeDocument/2006/relationships/tags" Target="../tags/tag58.xml"/><Relationship Id="rId1" Type="http://schemas.openxmlformats.org/officeDocument/2006/relationships/vmlDrawing" Target="../drawings/vmlDrawing30.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1.xml"/><Relationship Id="rId7" Type="http://schemas.openxmlformats.org/officeDocument/2006/relationships/image" Target="../media/image19.emf"/><Relationship Id="rId2" Type="http://schemas.openxmlformats.org/officeDocument/2006/relationships/tags" Target="../tags/tag60.xml"/><Relationship Id="rId1" Type="http://schemas.openxmlformats.org/officeDocument/2006/relationships/vmlDrawing" Target="../drawings/vmlDrawing31.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3.xml"/><Relationship Id="rId7" Type="http://schemas.openxmlformats.org/officeDocument/2006/relationships/image" Target="../media/image19.emf"/><Relationship Id="rId2" Type="http://schemas.openxmlformats.org/officeDocument/2006/relationships/tags" Target="../tags/tag62.xml"/><Relationship Id="rId1" Type="http://schemas.openxmlformats.org/officeDocument/2006/relationships/vmlDrawing" Target="../drawings/vmlDrawing32.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19.emf"/><Relationship Id="rId2" Type="http://schemas.openxmlformats.org/officeDocument/2006/relationships/tags" Target="../tags/tag64.xml"/><Relationship Id="rId1" Type="http://schemas.openxmlformats.org/officeDocument/2006/relationships/vmlDrawing" Target="../drawings/vmlDrawing33.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19.emf"/><Relationship Id="rId2" Type="http://schemas.openxmlformats.org/officeDocument/2006/relationships/tags" Target="../tags/tag66.xml"/><Relationship Id="rId1" Type="http://schemas.openxmlformats.org/officeDocument/2006/relationships/vmlDrawing" Target="../drawings/vmlDrawing34.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10.png"/><Relationship Id="rId2" Type="http://schemas.openxmlformats.org/officeDocument/2006/relationships/tags" Target="../tags/tag68.xml"/><Relationship Id="rId1" Type="http://schemas.openxmlformats.org/officeDocument/2006/relationships/vmlDrawing" Target="../drawings/vmlDrawing35.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1.xml"/><Relationship Id="rId7" Type="http://schemas.openxmlformats.org/officeDocument/2006/relationships/image" Target="../media/image19.emf"/><Relationship Id="rId2" Type="http://schemas.openxmlformats.org/officeDocument/2006/relationships/tags" Target="../tags/tag70.xml"/><Relationship Id="rId1" Type="http://schemas.openxmlformats.org/officeDocument/2006/relationships/vmlDrawing" Target="../drawings/vmlDrawing36.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3.xml"/><Relationship Id="rId7" Type="http://schemas.openxmlformats.org/officeDocument/2006/relationships/image" Target="../media/image19.emf"/><Relationship Id="rId2" Type="http://schemas.openxmlformats.org/officeDocument/2006/relationships/tags" Target="../tags/tag72.xml"/><Relationship Id="rId1" Type="http://schemas.openxmlformats.org/officeDocument/2006/relationships/vmlDrawing" Target="../drawings/vmlDrawing37.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5.xml"/><Relationship Id="rId7" Type="http://schemas.openxmlformats.org/officeDocument/2006/relationships/image" Target="../media/image19.emf"/><Relationship Id="rId2" Type="http://schemas.openxmlformats.org/officeDocument/2006/relationships/tags" Target="../tags/tag74.xml"/><Relationship Id="rId1" Type="http://schemas.openxmlformats.org/officeDocument/2006/relationships/vmlDrawing" Target="../drawings/vmlDrawing38.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7.xml"/><Relationship Id="rId7" Type="http://schemas.openxmlformats.org/officeDocument/2006/relationships/image" Target="../media/image19.emf"/><Relationship Id="rId2" Type="http://schemas.openxmlformats.org/officeDocument/2006/relationships/tags" Target="../tags/tag76.xml"/><Relationship Id="rId1" Type="http://schemas.openxmlformats.org/officeDocument/2006/relationships/vmlDrawing" Target="../drawings/vmlDrawing39.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9.xml"/><Relationship Id="rId7" Type="http://schemas.openxmlformats.org/officeDocument/2006/relationships/image" Target="../media/image19.emf"/><Relationship Id="rId2" Type="http://schemas.openxmlformats.org/officeDocument/2006/relationships/tags" Target="../tags/tag78.xml"/><Relationship Id="rId1" Type="http://schemas.openxmlformats.org/officeDocument/2006/relationships/vmlDrawing" Target="../drawings/vmlDrawing40.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81.xml"/><Relationship Id="rId7" Type="http://schemas.openxmlformats.org/officeDocument/2006/relationships/image" Target="../media/image18.emf"/><Relationship Id="rId2" Type="http://schemas.openxmlformats.org/officeDocument/2006/relationships/tags" Target="../tags/tag80.xml"/><Relationship Id="rId1" Type="http://schemas.openxmlformats.org/officeDocument/2006/relationships/vmlDrawing" Target="../drawings/vmlDrawing41.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0.png"/><Relationship Id="rId2" Type="http://schemas.openxmlformats.org/officeDocument/2006/relationships/tags" Target="../tags/tag82.xml"/><Relationship Id="rId1" Type="http://schemas.openxmlformats.org/officeDocument/2006/relationships/vmlDrawing" Target="../drawings/vmlDrawing42.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5.xml"/><Relationship Id="rId7" Type="http://schemas.openxmlformats.org/officeDocument/2006/relationships/image" Target="../media/image19.emf"/><Relationship Id="rId2" Type="http://schemas.openxmlformats.org/officeDocument/2006/relationships/tags" Target="../tags/tag84.xml"/><Relationship Id="rId1" Type="http://schemas.openxmlformats.org/officeDocument/2006/relationships/vmlDrawing" Target="../drawings/vmlDrawing43.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7.xml"/><Relationship Id="rId7" Type="http://schemas.openxmlformats.org/officeDocument/2006/relationships/image" Target="../media/image19.emf"/><Relationship Id="rId2" Type="http://schemas.openxmlformats.org/officeDocument/2006/relationships/tags" Target="../tags/tag86.xml"/><Relationship Id="rId1" Type="http://schemas.openxmlformats.org/officeDocument/2006/relationships/vmlDrawing" Target="../drawings/vmlDrawing44.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9.xml"/><Relationship Id="rId7" Type="http://schemas.openxmlformats.org/officeDocument/2006/relationships/image" Target="../media/image19.emf"/><Relationship Id="rId2" Type="http://schemas.openxmlformats.org/officeDocument/2006/relationships/tags" Target="../tags/tag88.xml"/><Relationship Id="rId1" Type="http://schemas.openxmlformats.org/officeDocument/2006/relationships/vmlDrawing" Target="../drawings/vmlDrawing45.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1.xml"/><Relationship Id="rId7" Type="http://schemas.openxmlformats.org/officeDocument/2006/relationships/image" Target="../media/image19.emf"/><Relationship Id="rId2" Type="http://schemas.openxmlformats.org/officeDocument/2006/relationships/tags" Target="../tags/tag90.xml"/><Relationship Id="rId1" Type="http://schemas.openxmlformats.org/officeDocument/2006/relationships/vmlDrawing" Target="../drawings/vmlDrawing46.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3.xml"/><Relationship Id="rId7" Type="http://schemas.openxmlformats.org/officeDocument/2006/relationships/image" Target="../media/image19.emf"/><Relationship Id="rId2" Type="http://schemas.openxmlformats.org/officeDocument/2006/relationships/tags" Target="../tags/tag92.xml"/><Relationship Id="rId1" Type="http://schemas.openxmlformats.org/officeDocument/2006/relationships/vmlDrawing" Target="../drawings/vmlDrawing47.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19.emf"/><Relationship Id="rId2" Type="http://schemas.openxmlformats.org/officeDocument/2006/relationships/tags" Target="../tags/tag94.xml"/><Relationship Id="rId1" Type="http://schemas.openxmlformats.org/officeDocument/2006/relationships/vmlDrawing" Target="../drawings/vmlDrawing48.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9.emf"/><Relationship Id="rId2" Type="http://schemas.openxmlformats.org/officeDocument/2006/relationships/tags" Target="../tags/tag96.xml"/><Relationship Id="rId1" Type="http://schemas.openxmlformats.org/officeDocument/2006/relationships/vmlDrawing" Target="../drawings/vmlDrawing49.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vmlDrawing" Target="../drawings/vmlDrawing50.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101.xml"/><Relationship Id="rId7" Type="http://schemas.openxmlformats.org/officeDocument/2006/relationships/image" Target="../media/image9.emf"/><Relationship Id="rId2" Type="http://schemas.openxmlformats.org/officeDocument/2006/relationships/tags" Target="../tags/tag100.xml"/><Relationship Id="rId1" Type="http://schemas.openxmlformats.org/officeDocument/2006/relationships/vmlDrawing" Target="../drawings/vmlDrawing51.vml"/><Relationship Id="rId6" Type="http://schemas.openxmlformats.org/officeDocument/2006/relationships/oleObject" Target="../embeddings/oleObject9.bin"/><Relationship Id="rId5" Type="http://schemas.openxmlformats.org/officeDocument/2006/relationships/image" Target="../media/image20.emf"/><Relationship Id="rId10" Type="http://schemas.openxmlformats.org/officeDocument/2006/relationships/image" Target="../media/image22.emf"/><Relationship Id="rId4" Type="http://schemas.openxmlformats.org/officeDocument/2006/relationships/slideMaster" Target="../slideMasters/slideMaster2.xml"/><Relationship Id="rId9" Type="http://schemas.openxmlformats.org/officeDocument/2006/relationships/image" Target="../media/image11.emf"/></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03.xml"/><Relationship Id="rId7" Type="http://schemas.openxmlformats.org/officeDocument/2006/relationships/image" Target="../media/image21.emf"/><Relationship Id="rId2" Type="http://schemas.openxmlformats.org/officeDocument/2006/relationships/tags" Target="../tags/tag102.xml"/><Relationship Id="rId1" Type="http://schemas.openxmlformats.org/officeDocument/2006/relationships/vmlDrawing" Target="../drawings/vmlDrawing52.vml"/><Relationship Id="rId6" Type="http://schemas.openxmlformats.org/officeDocument/2006/relationships/image" Target="../media/image9.emf"/><Relationship Id="rId5" Type="http://schemas.openxmlformats.org/officeDocument/2006/relationships/oleObject" Target="../embeddings/oleObject9.bin"/><Relationship Id="rId10" Type="http://schemas.openxmlformats.org/officeDocument/2006/relationships/image" Target="../media/image23.emf"/><Relationship Id="rId4" Type="http://schemas.openxmlformats.org/officeDocument/2006/relationships/slideMaster" Target="../slideMasters/slideMaster2.xml"/><Relationship Id="rId9" Type="http://schemas.openxmlformats.org/officeDocument/2006/relationships/image" Target="../media/image22.emf"/></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05.xml"/><Relationship Id="rId7" Type="http://schemas.openxmlformats.org/officeDocument/2006/relationships/image" Target="../media/image21.emf"/><Relationship Id="rId2" Type="http://schemas.openxmlformats.org/officeDocument/2006/relationships/tags" Target="../tags/tag104.xml"/><Relationship Id="rId1" Type="http://schemas.openxmlformats.org/officeDocument/2006/relationships/vmlDrawing" Target="../drawings/vmlDrawing53.vml"/><Relationship Id="rId6" Type="http://schemas.openxmlformats.org/officeDocument/2006/relationships/image" Target="../media/image9.emf"/><Relationship Id="rId5" Type="http://schemas.openxmlformats.org/officeDocument/2006/relationships/oleObject" Target="../embeddings/oleObject9.bin"/><Relationship Id="rId10" Type="http://schemas.openxmlformats.org/officeDocument/2006/relationships/image" Target="../media/image22.emf"/><Relationship Id="rId4" Type="http://schemas.openxmlformats.org/officeDocument/2006/relationships/slideMaster" Target="../slideMasters/slideMaster2.xml"/><Relationship Id="rId9" Type="http://schemas.openxmlformats.org/officeDocument/2006/relationships/image" Target="../media/image20.emf"/></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07.xml"/><Relationship Id="rId7" Type="http://schemas.openxmlformats.org/officeDocument/2006/relationships/image" Target="../media/image21.emf"/><Relationship Id="rId2" Type="http://schemas.openxmlformats.org/officeDocument/2006/relationships/tags" Target="../tags/tag106.xml"/><Relationship Id="rId1" Type="http://schemas.openxmlformats.org/officeDocument/2006/relationships/vmlDrawing" Target="../drawings/vmlDrawing54.vml"/><Relationship Id="rId6" Type="http://schemas.openxmlformats.org/officeDocument/2006/relationships/image" Target="../media/image9.emf"/><Relationship Id="rId11" Type="http://schemas.openxmlformats.org/officeDocument/2006/relationships/image" Target="../media/image22.emf"/><Relationship Id="rId5" Type="http://schemas.openxmlformats.org/officeDocument/2006/relationships/oleObject" Target="../embeddings/oleObject9.bin"/><Relationship Id="rId10" Type="http://schemas.openxmlformats.org/officeDocument/2006/relationships/image" Target="../media/image23.emf"/><Relationship Id="rId4" Type="http://schemas.openxmlformats.org/officeDocument/2006/relationships/slideMaster" Target="../slideMasters/slideMaster2.xml"/><Relationship Id="rId9" Type="http://schemas.openxmlformats.org/officeDocument/2006/relationships/image" Target="../media/image20.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09.xml"/><Relationship Id="rId7" Type="http://schemas.openxmlformats.org/officeDocument/2006/relationships/image" Target="../media/image21.emf"/><Relationship Id="rId2" Type="http://schemas.openxmlformats.org/officeDocument/2006/relationships/tags" Target="../tags/tag108.xml"/><Relationship Id="rId1" Type="http://schemas.openxmlformats.org/officeDocument/2006/relationships/vmlDrawing" Target="../drawings/vmlDrawing55.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slideMaster" Target="../slideMasters/slideMaster2.xml"/><Relationship Id="rId9" Type="http://schemas.openxmlformats.org/officeDocument/2006/relationships/image" Target="../media/image20.emf"/></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11.xml"/><Relationship Id="rId7" Type="http://schemas.openxmlformats.org/officeDocument/2006/relationships/image" Target="../media/image21.emf"/><Relationship Id="rId2" Type="http://schemas.openxmlformats.org/officeDocument/2006/relationships/tags" Target="../tags/tag110.xml"/><Relationship Id="rId1" Type="http://schemas.openxmlformats.org/officeDocument/2006/relationships/vmlDrawing" Target="../drawings/vmlDrawing56.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slideMaster" Target="../slideMasters/slideMaster2.xml"/><Relationship Id="rId9" Type="http://schemas.openxmlformats.org/officeDocument/2006/relationships/image" Target="../media/image23.emf"/></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13.xml"/><Relationship Id="rId7" Type="http://schemas.openxmlformats.org/officeDocument/2006/relationships/image" Target="../media/image21.emf"/><Relationship Id="rId2" Type="http://schemas.openxmlformats.org/officeDocument/2006/relationships/tags" Target="../tags/tag112.xml"/><Relationship Id="rId1" Type="http://schemas.openxmlformats.org/officeDocument/2006/relationships/vmlDrawing" Target="../drawings/vmlDrawing57.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slideMaster" Target="../slideMasters/slideMaster2.xml"/><Relationship Id="rId9" Type="http://schemas.openxmlformats.org/officeDocument/2006/relationships/image" Target="../media/image20.emf"/></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15.xml"/><Relationship Id="rId7" Type="http://schemas.openxmlformats.org/officeDocument/2006/relationships/image" Target="../media/image21.emf"/><Relationship Id="rId2" Type="http://schemas.openxmlformats.org/officeDocument/2006/relationships/tags" Target="../tags/tag114.xml"/><Relationship Id="rId1" Type="http://schemas.openxmlformats.org/officeDocument/2006/relationships/vmlDrawing" Target="../drawings/vmlDrawing58.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slideMaster" Target="../slideMasters/slideMaster2.xml"/><Relationship Id="rId9" Type="http://schemas.openxmlformats.org/officeDocument/2006/relationships/image" Target="../media/image23.emf"/></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17.xml"/><Relationship Id="rId7" Type="http://schemas.openxmlformats.org/officeDocument/2006/relationships/image" Target="../media/image21.emf"/><Relationship Id="rId2" Type="http://schemas.openxmlformats.org/officeDocument/2006/relationships/tags" Target="../tags/tag116.xml"/><Relationship Id="rId1" Type="http://schemas.openxmlformats.org/officeDocument/2006/relationships/vmlDrawing" Target="../drawings/vmlDrawing59.vml"/><Relationship Id="rId6" Type="http://schemas.openxmlformats.org/officeDocument/2006/relationships/image" Target="../media/image9.emf"/><Relationship Id="rId5" Type="http://schemas.openxmlformats.org/officeDocument/2006/relationships/oleObject" Target="../embeddings/oleObject9.bin"/><Relationship Id="rId10" Type="http://schemas.openxmlformats.org/officeDocument/2006/relationships/image" Target="../media/image22.emf"/><Relationship Id="rId4" Type="http://schemas.openxmlformats.org/officeDocument/2006/relationships/slideMaster" Target="../slideMasters/slideMaster2.xml"/><Relationship Id="rId9" Type="http://schemas.openxmlformats.org/officeDocument/2006/relationships/image" Target="../media/image20.emf"/></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19.xml"/><Relationship Id="rId7" Type="http://schemas.openxmlformats.org/officeDocument/2006/relationships/image" Target="../media/image21.emf"/><Relationship Id="rId2" Type="http://schemas.openxmlformats.org/officeDocument/2006/relationships/tags" Target="../tags/tag118.xml"/><Relationship Id="rId1" Type="http://schemas.openxmlformats.org/officeDocument/2006/relationships/vmlDrawing" Target="../drawings/vmlDrawing60.vml"/><Relationship Id="rId6" Type="http://schemas.openxmlformats.org/officeDocument/2006/relationships/image" Target="../media/image9.emf"/><Relationship Id="rId5" Type="http://schemas.openxmlformats.org/officeDocument/2006/relationships/oleObject" Target="../embeddings/oleObject9.bin"/><Relationship Id="rId10" Type="http://schemas.openxmlformats.org/officeDocument/2006/relationships/image" Target="../media/image22.emf"/><Relationship Id="rId4" Type="http://schemas.openxmlformats.org/officeDocument/2006/relationships/slideMaster" Target="../slideMasters/slideMaster2.xml"/><Relationship Id="rId9" Type="http://schemas.openxmlformats.org/officeDocument/2006/relationships/image" Target="../media/image23.emf"/></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21.xml"/><Relationship Id="rId7" Type="http://schemas.openxmlformats.org/officeDocument/2006/relationships/image" Target="../media/image21.emf"/><Relationship Id="rId2" Type="http://schemas.openxmlformats.org/officeDocument/2006/relationships/tags" Target="../tags/tag120.xml"/><Relationship Id="rId1" Type="http://schemas.openxmlformats.org/officeDocument/2006/relationships/vmlDrawing" Target="../drawings/vmlDrawing61.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slideMaster" Target="../slideMasters/slideMaster2.xml"/><Relationship Id="rId9" Type="http://schemas.openxmlformats.org/officeDocument/2006/relationships/image" Target="../media/image20.emf"/></Relationships>
</file>

<file path=ppt/slideLayouts/_rels/slideLayout9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23.xml"/><Relationship Id="rId7" Type="http://schemas.openxmlformats.org/officeDocument/2006/relationships/image" Target="../media/image21.emf"/><Relationship Id="rId2" Type="http://schemas.openxmlformats.org/officeDocument/2006/relationships/tags" Target="../tags/tag122.xml"/><Relationship Id="rId1" Type="http://schemas.openxmlformats.org/officeDocument/2006/relationships/vmlDrawing" Target="../drawings/vmlDrawing62.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slideMaster" Target="../slideMasters/slideMaster2.xml"/><Relationship Id="rId9" Type="http://schemas.openxmlformats.org/officeDocument/2006/relationships/image" Target="../media/image23.emf"/></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vmlDrawing" Target="../drawings/vmlDrawing63.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vmlDrawing" Target="../drawings/vmlDrawing64.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8167" cy="442661"/>
          </a:xfrm>
        </p:spPr>
        <p:txBody>
          <a:bodyPr anchor="b">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24598" y="4215715"/>
            <a:ext cx="6718075" cy="318287"/>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6015992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6656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1763316" y="1121180"/>
            <a:ext cx="7077075" cy="1977443"/>
          </a:xfrm>
        </p:spPr>
        <p:txBody>
          <a:bodyPr anchor="b">
            <a:normAutofit/>
          </a:bodyPr>
          <a:lstStyle>
            <a:lvl1pPr marL="0" indent="0">
              <a:buNone/>
              <a:defRPr sz="21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1763316" y="3154131"/>
            <a:ext cx="7077075" cy="276999"/>
          </a:xfrm>
        </p:spPr>
        <p:txBody>
          <a:bodyPr anchor="b">
            <a:spAutoFit/>
          </a:bodyPr>
          <a:lstStyle>
            <a:lvl1pPr marL="0" indent="0" algn="r">
              <a:buNone/>
              <a:defRPr sz="1200" b="1">
                <a:solidFill>
                  <a:schemeClr val="tx1"/>
                </a:solidFill>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userDrawn="1"/>
        </p:nvGrpSpPr>
        <p:grpSpPr bwMode="auto">
          <a:xfrm rot="10800000" flipH="1">
            <a:off x="525754" y="1121180"/>
            <a:ext cx="974300" cy="797526"/>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lvl1pPr>
          </a:lstStyle>
          <a:p>
            <a:r>
              <a:rPr lang="nb-NO" noProof="0" dirty="0"/>
              <a:t>overskrift</a:t>
            </a:r>
            <a:endParaRPr lang="fr-FR" dirty="0"/>
          </a:p>
        </p:txBody>
      </p:sp>
    </p:spTree>
    <p:extLst>
      <p:ext uri="{BB962C8B-B14F-4D97-AF65-F5344CB8AC3E}">
        <p14:creationId xmlns:p14="http://schemas.microsoft.com/office/powerpoint/2010/main" val="330153708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67585"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1763316" y="1121180"/>
            <a:ext cx="7077075" cy="1977443"/>
          </a:xfrm>
        </p:spPr>
        <p:txBody>
          <a:bodyPr anchor="b">
            <a:normAutofit/>
          </a:bodyPr>
          <a:lstStyle>
            <a:lvl1pPr marL="0" indent="0">
              <a:buNone/>
              <a:defRPr sz="21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1763316" y="3154130"/>
            <a:ext cx="7077075" cy="276999"/>
          </a:xfrm>
        </p:spPr>
        <p:txBody>
          <a:bodyPr anchor="b">
            <a:spAutoFit/>
          </a:bodyPr>
          <a:lstStyle>
            <a:lvl1pPr marL="0" indent="0" algn="r">
              <a:buNone/>
              <a:defRPr sz="1200" b="1">
                <a:solidFill>
                  <a:schemeClr val="bg1"/>
                </a:solidFill>
              </a:defRPr>
            </a:lvl1pPr>
          </a:lstStyle>
          <a:p>
            <a:pPr lvl="0"/>
            <a:r>
              <a:rPr lang="en-GB" dirty="0"/>
              <a:t>Name, Position</a:t>
            </a: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441373" y="4601797"/>
            <a:ext cx="412425" cy="371939"/>
          </a:xfrm>
          <a:prstGeom prst="rect">
            <a:avLst/>
          </a:prstGeom>
        </p:spPr>
      </p:pic>
      <p:grpSp>
        <p:nvGrpSpPr>
          <p:cNvPr id="16" name="Group 10">
            <a:extLst>
              <a:ext uri="{FF2B5EF4-FFF2-40B4-BE49-F238E27FC236}">
                <a16:creationId xmlns:a16="http://schemas.microsoft.com/office/drawing/2014/main" id="{B5EE29BA-2D73-4E72-A1CA-6B221F770E63}"/>
              </a:ext>
            </a:extLst>
          </p:cNvPr>
          <p:cNvGrpSpPr>
            <a:grpSpLocks/>
          </p:cNvGrpSpPr>
          <p:nvPr userDrawn="1"/>
        </p:nvGrpSpPr>
        <p:grpSpPr bwMode="auto">
          <a:xfrm rot="10800000" flipH="1">
            <a:off x="525754" y="1121180"/>
            <a:ext cx="974300" cy="797526"/>
            <a:chOff x="1033" y="1117"/>
            <a:chExt cx="1907" cy="1561"/>
          </a:xfrm>
          <a:solidFill>
            <a:schemeClr val="bg1"/>
          </a:solidFill>
        </p:grpSpPr>
        <p:sp>
          <p:nvSpPr>
            <p:cNvPr id="17" name="Freeform 11">
              <a:extLst>
                <a:ext uri="{FF2B5EF4-FFF2-40B4-BE49-F238E27FC236}">
                  <a16:creationId xmlns:a16="http://schemas.microsoft.com/office/drawing/2014/main" id="{07E82261-878F-41AC-82EB-D8EEDA8D4775}"/>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22" name="Freeform 12">
              <a:extLst>
                <a:ext uri="{FF2B5EF4-FFF2-40B4-BE49-F238E27FC236}">
                  <a16:creationId xmlns:a16="http://schemas.microsoft.com/office/drawing/2014/main" id="{16276F45-0CAF-4CAB-9066-CAABA52E253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grpSp>
      <p:sp>
        <p:nvSpPr>
          <p:cNvPr id="4" name="Titre 3">
            <a:extLst>
              <a:ext uri="{FF2B5EF4-FFF2-40B4-BE49-F238E27FC236}">
                <a16:creationId xmlns:a16="http://schemas.microsoft.com/office/drawing/2014/main" id="{BCFA5C14-C9CA-4FFB-9083-AE890C41C0B0}"/>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20" name="Espace réservé du numéro de diapositive 2">
            <a:extLst>
              <a:ext uri="{FF2B5EF4-FFF2-40B4-BE49-F238E27FC236}">
                <a16:creationId xmlns:a16="http://schemas.microsoft.com/office/drawing/2014/main" id="{D4126967-78A5-497D-A140-B29A3E7B98FD}"/>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38B07116-5D1F-4AA7-9788-74A3139F7BB6}"/>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Tree>
    <p:extLst>
      <p:ext uri="{BB962C8B-B14F-4D97-AF65-F5344CB8AC3E}">
        <p14:creationId xmlns:p14="http://schemas.microsoft.com/office/powerpoint/2010/main" val="325627445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amp; visual">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3842919" y="0"/>
            <a:ext cx="5301081" cy="5143500"/>
          </a:xfrm>
          <a:prstGeom prst="rect">
            <a:avLst/>
          </a:prstGeom>
          <a:solidFill>
            <a:schemeClr val="bg1">
              <a:lumMod val="95000"/>
            </a:schemeClr>
          </a:solid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6860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303589" y="1356615"/>
            <a:ext cx="3323306" cy="2901060"/>
          </a:xfrm>
        </p:spPr>
        <p:txBody>
          <a:bodyPr>
            <a:normAutofit/>
          </a:bodyPr>
          <a:lstStyle>
            <a:lvl1pPr>
              <a:spcBef>
                <a:spcPts val="1350"/>
              </a:spcBef>
              <a:defRPr sz="1200">
                <a:solidFill>
                  <a:schemeClr val="tx1"/>
                </a:solidFill>
              </a:defRPr>
            </a:lvl1pPr>
            <a:lvl2pPr>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3" name="Titre 2">
            <a:extLst>
              <a:ext uri="{FF2B5EF4-FFF2-40B4-BE49-F238E27FC236}">
                <a16:creationId xmlns:a16="http://schemas.microsoft.com/office/drawing/2014/main" id="{8F43575F-7025-4100-95D8-AB5D8B996E18}"/>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14" name="Text Placeholder 5">
            <a:extLst>
              <a:ext uri="{FF2B5EF4-FFF2-40B4-BE49-F238E27FC236}">
                <a16:creationId xmlns:a16="http://schemas.microsoft.com/office/drawing/2014/main" id="{3946F594-BA66-4464-A354-77BE6FF12C05}"/>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12" name="Text Placeholder 8">
            <a:extLst>
              <a:ext uri="{FF2B5EF4-FFF2-40B4-BE49-F238E27FC236}">
                <a16:creationId xmlns:a16="http://schemas.microsoft.com/office/drawing/2014/main" id="{E1843EEE-85CE-4470-99A7-7C858A82380C}"/>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400007134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1990140"/>
            <a:ext cx="2341110" cy="276999"/>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1445" y="1990140"/>
            <a:ext cx="2341110" cy="276999"/>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31415" y="1990140"/>
            <a:ext cx="2341110" cy="276999"/>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379017"/>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3401445" y="2379017"/>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6431415" y="2379017"/>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250572311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 Columns with title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1990140"/>
            <a:ext cx="2341110" cy="276999"/>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1445" y="1990140"/>
            <a:ext cx="2341110" cy="276999"/>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31415" y="1990140"/>
            <a:ext cx="2341110" cy="276999"/>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379017"/>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3401445" y="2379017"/>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6431415" y="2379017"/>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269626005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 Columns with titles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1990140"/>
            <a:ext cx="2341110" cy="276999"/>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1445" y="1990140"/>
            <a:ext cx="2341110" cy="276999"/>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31415" y="1990140"/>
            <a:ext cx="2341110" cy="276999"/>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379017"/>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3401445" y="2379017"/>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6431415" y="2379017"/>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FC8FF2AF-06A0-4B8B-9C11-55AAD938CF0A}"/>
              </a:ext>
            </a:extLst>
          </p:cNvPr>
          <p:cNvCxnSpPr>
            <a:cxnSpLocks/>
          </p:cNvCxnSpPr>
          <p:nvPr userDrawn="1"/>
        </p:nvCxnSpPr>
        <p:spPr>
          <a:xfrm flipV="1">
            <a:off x="3057015"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2BA67531-D311-47B7-B960-48B899E690DC}"/>
              </a:ext>
            </a:extLst>
          </p:cNvPr>
          <p:cNvCxnSpPr>
            <a:cxnSpLocks/>
          </p:cNvCxnSpPr>
          <p:nvPr userDrawn="1"/>
        </p:nvCxnSpPr>
        <p:spPr>
          <a:xfrm flipV="1">
            <a:off x="6086985"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33556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Columns with title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1990140"/>
            <a:ext cx="2341110" cy="276999"/>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1445" y="1990140"/>
            <a:ext cx="2341110" cy="276999"/>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31415" y="1990140"/>
            <a:ext cx="2341110" cy="276999"/>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379017"/>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3401445" y="2379017"/>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6431415" y="2379017"/>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2F8C33B5-002C-4EF1-B673-4461C926FCC8}"/>
              </a:ext>
            </a:extLst>
          </p:cNvPr>
          <p:cNvCxnSpPr>
            <a:cxnSpLocks/>
          </p:cNvCxnSpPr>
          <p:nvPr userDrawn="1"/>
        </p:nvCxnSpPr>
        <p:spPr>
          <a:xfrm flipV="1">
            <a:off x="3057015"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A95AE8C0-70B8-4713-90A9-411938A16F46}"/>
              </a:ext>
            </a:extLst>
          </p:cNvPr>
          <p:cNvCxnSpPr>
            <a:cxnSpLocks/>
          </p:cNvCxnSpPr>
          <p:nvPr userDrawn="1"/>
        </p:nvCxnSpPr>
        <p:spPr>
          <a:xfrm flipV="1">
            <a:off x="6086985"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76348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1990140"/>
            <a:ext cx="2341110" cy="276999"/>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1445" y="1990140"/>
            <a:ext cx="2341110" cy="276999"/>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31415" y="1990140"/>
            <a:ext cx="2341110" cy="276999"/>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379017"/>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3401445" y="2379017"/>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6431415" y="2379017"/>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3" name="Titre 2">
            <a:extLst>
              <a:ext uri="{FF2B5EF4-FFF2-40B4-BE49-F238E27FC236}">
                <a16:creationId xmlns:a16="http://schemas.microsoft.com/office/drawing/2014/main" id="{FC2D6908-8D7A-4CE7-9DE7-6E0F205FACEA}"/>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13" name="Espace réservé du numéro de diapositive 2">
            <a:extLst>
              <a:ext uri="{FF2B5EF4-FFF2-40B4-BE49-F238E27FC236}">
                <a16:creationId xmlns:a16="http://schemas.microsoft.com/office/drawing/2014/main" id="{24ADEA99-782B-4EA9-8B50-5C36455F7ED5}"/>
              </a:ext>
            </a:extLst>
          </p:cNvPr>
          <p:cNvSpPr>
            <a:spLocks noGrp="1"/>
          </p:cNvSpPr>
          <p:nvPr>
            <p:ph type="sldNum" sz="quarter" idx="20"/>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6" name="Espace réservé du pied de page 4">
            <a:extLst>
              <a:ext uri="{FF2B5EF4-FFF2-40B4-BE49-F238E27FC236}">
                <a16:creationId xmlns:a16="http://schemas.microsoft.com/office/drawing/2014/main" id="{1C65FA57-AC6F-4E7C-BFE5-E8B5F9BC4595}"/>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15" name="Text Placeholder 8">
            <a:extLst>
              <a:ext uri="{FF2B5EF4-FFF2-40B4-BE49-F238E27FC236}">
                <a16:creationId xmlns:a16="http://schemas.microsoft.com/office/drawing/2014/main" id="{894C1CDE-19D4-4D84-B267-37EEF280E791}"/>
              </a:ext>
            </a:extLst>
          </p:cNvPr>
          <p:cNvSpPr>
            <a:spLocks noGrp="1"/>
          </p:cNvSpPr>
          <p:nvPr>
            <p:ph type="body" sz="quarter" idx="21"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216001038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10">
          <p15:clr>
            <a:srgbClr val="F26B43"/>
          </p15:clr>
        </p15:guide>
        <p15:guide id="4" orient="horz" pos="600">
          <p15:clr>
            <a:srgbClr val="F26B43"/>
          </p15:clr>
        </p15:guide>
        <p15:guide id="5" pos="306">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2554269"/>
            <a:ext cx="2341110" cy="276999"/>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1445" y="2554268"/>
            <a:ext cx="2341110" cy="276999"/>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31415" y="2554268"/>
            <a:ext cx="2341110" cy="276999"/>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340144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643141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371475" y="1059583"/>
            <a:ext cx="2341110" cy="1211268"/>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3401445" y="1059583"/>
            <a:ext cx="2341110" cy="1211268"/>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6431415" y="1059583"/>
            <a:ext cx="2341110" cy="1211268"/>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41389874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2554269"/>
            <a:ext cx="2341110" cy="276999"/>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1445" y="2554268"/>
            <a:ext cx="2341110" cy="276999"/>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31415" y="2554268"/>
            <a:ext cx="2341110" cy="276999"/>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340144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643141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371475" y="1059583"/>
            <a:ext cx="2341110" cy="1211268"/>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3401445" y="1059583"/>
            <a:ext cx="2341110" cy="1211268"/>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6431415" y="1059583"/>
            <a:ext cx="2341110" cy="1211268"/>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204743215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438166" cy="5143500"/>
          </a:xfrm>
        </p:spPr>
        <p:txBody>
          <a:bodyPr/>
          <a:lstStyle/>
          <a:p>
            <a:r>
              <a:rPr lang="en-US"/>
              <a:t>Click icon to add picture</a:t>
            </a:r>
            <a:endParaRPr lang="en-GB"/>
          </a:p>
        </p:txBody>
      </p:sp>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endParaRPr lang="en-GB" sz="700" dirty="0">
              <a:solidFill>
                <a:schemeClr val="bg2"/>
              </a:solidFill>
            </a:endParaRPr>
          </a:p>
        </p:txBody>
      </p:sp>
    </p:spTree>
    <p:extLst>
      <p:ext uri="{BB962C8B-B14F-4D97-AF65-F5344CB8AC3E}">
        <p14:creationId xmlns:p14="http://schemas.microsoft.com/office/powerpoint/2010/main" val="17892720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2554269"/>
            <a:ext cx="2341110" cy="276999"/>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1445" y="2554268"/>
            <a:ext cx="2341110" cy="276999"/>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31415" y="2554268"/>
            <a:ext cx="2341110" cy="276999"/>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340144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643141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371475" y="1059583"/>
            <a:ext cx="2341110" cy="1211268"/>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3401445" y="1059583"/>
            <a:ext cx="2341110" cy="1211268"/>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6431415" y="1059583"/>
            <a:ext cx="2341110" cy="1211268"/>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46EDFA8F-1089-4EDE-804F-C8EEA747D94B}"/>
              </a:ext>
            </a:extLst>
          </p:cNvPr>
          <p:cNvCxnSpPr>
            <a:cxnSpLocks/>
          </p:cNvCxnSpPr>
          <p:nvPr userDrawn="1"/>
        </p:nvCxnSpPr>
        <p:spPr>
          <a:xfrm flipV="1">
            <a:off x="3057015"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E1FE6121-B033-48ED-8125-9D7B1EB9D180}"/>
              </a:ext>
            </a:extLst>
          </p:cNvPr>
          <p:cNvCxnSpPr>
            <a:cxnSpLocks/>
          </p:cNvCxnSpPr>
          <p:nvPr userDrawn="1"/>
        </p:nvCxnSpPr>
        <p:spPr>
          <a:xfrm flipV="1">
            <a:off x="6086985"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75598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2554269"/>
            <a:ext cx="2341110" cy="276999"/>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1445" y="2554268"/>
            <a:ext cx="2341110" cy="276999"/>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31415" y="2554268"/>
            <a:ext cx="2341110" cy="276999"/>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340144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643141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371475" y="1059583"/>
            <a:ext cx="2341110" cy="1211268"/>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3401445" y="1059583"/>
            <a:ext cx="2341110" cy="1211268"/>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6431415" y="1059583"/>
            <a:ext cx="2341110" cy="1211268"/>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07307D6C-CFED-478A-8521-38542B995C3C}"/>
              </a:ext>
            </a:extLst>
          </p:cNvPr>
          <p:cNvCxnSpPr>
            <a:cxnSpLocks/>
          </p:cNvCxnSpPr>
          <p:nvPr userDrawn="1"/>
        </p:nvCxnSpPr>
        <p:spPr>
          <a:xfrm flipV="1">
            <a:off x="3057015"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38E10114-9C0F-4DDB-BF6F-27B6517277F2}"/>
              </a:ext>
            </a:extLst>
          </p:cNvPr>
          <p:cNvCxnSpPr>
            <a:cxnSpLocks/>
          </p:cNvCxnSpPr>
          <p:nvPr userDrawn="1"/>
        </p:nvCxnSpPr>
        <p:spPr>
          <a:xfrm flipV="1">
            <a:off x="6086985"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18863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 Visuals">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371475" y="1545636"/>
            <a:ext cx="2341110" cy="2052228"/>
          </a:xfrm>
          <a:solidFill>
            <a:schemeClr val="bg1">
              <a:lumMod val="95000"/>
            </a:schemeClr>
          </a:solidFill>
        </p:spPr>
        <p:txBody>
          <a:bodyPr/>
          <a:lstStyle/>
          <a:p>
            <a:r>
              <a:rPr lang="en-GB" dirty="0"/>
              <a:t> </a:t>
            </a:r>
          </a:p>
        </p:txBody>
      </p:sp>
      <p:sp>
        <p:nvSpPr>
          <p:cNvPr id="28" name="Espace réservé pour une image  3">
            <a:extLst>
              <a:ext uri="{FF2B5EF4-FFF2-40B4-BE49-F238E27FC236}">
                <a16:creationId xmlns:a16="http://schemas.microsoft.com/office/drawing/2014/main" id="{92DC38E2-6433-425A-AC4B-48625A6E8808}"/>
              </a:ext>
            </a:extLst>
          </p:cNvPr>
          <p:cNvSpPr>
            <a:spLocks noGrp="1"/>
          </p:cNvSpPr>
          <p:nvPr>
            <p:ph type="pic" sz="quarter" idx="22" hasCustomPrompt="1"/>
          </p:nvPr>
        </p:nvSpPr>
        <p:spPr>
          <a:xfrm>
            <a:off x="3401445" y="1545636"/>
            <a:ext cx="2341110" cy="2052228"/>
          </a:xfrm>
          <a:solidFill>
            <a:schemeClr val="bg1">
              <a:lumMod val="95000"/>
            </a:schemeClr>
          </a:solidFill>
        </p:spPr>
        <p:txBody>
          <a:bodyPr/>
          <a:lstStyle/>
          <a:p>
            <a:r>
              <a:rPr lang="en-GB" dirty="0"/>
              <a:t> </a:t>
            </a:r>
          </a:p>
        </p:txBody>
      </p:sp>
      <p:sp>
        <p:nvSpPr>
          <p:cNvPr id="29" name="Espace réservé pour une image  3">
            <a:extLst>
              <a:ext uri="{FF2B5EF4-FFF2-40B4-BE49-F238E27FC236}">
                <a16:creationId xmlns:a16="http://schemas.microsoft.com/office/drawing/2014/main" id="{D5B047C5-121C-4653-820B-DD6B2F6EE107}"/>
              </a:ext>
            </a:extLst>
          </p:cNvPr>
          <p:cNvSpPr>
            <a:spLocks noGrp="1"/>
          </p:cNvSpPr>
          <p:nvPr>
            <p:ph type="pic" sz="quarter" idx="23" hasCustomPrompt="1"/>
          </p:nvPr>
        </p:nvSpPr>
        <p:spPr>
          <a:xfrm>
            <a:off x="6431415" y="1545636"/>
            <a:ext cx="2341110" cy="2052228"/>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1AD6EB8C-2615-4D88-8541-9EF352E77BEE}"/>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10" name="Espace réservé du numéro de diapositive 2">
            <a:extLst>
              <a:ext uri="{FF2B5EF4-FFF2-40B4-BE49-F238E27FC236}">
                <a16:creationId xmlns:a16="http://schemas.microsoft.com/office/drawing/2014/main" id="{D9D196F0-E493-49D2-9F1C-A192712DF1B1}"/>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1" name="Espace réservé du pied de page 4">
            <a:extLst>
              <a:ext uri="{FF2B5EF4-FFF2-40B4-BE49-F238E27FC236}">
                <a16:creationId xmlns:a16="http://schemas.microsoft.com/office/drawing/2014/main" id="{1DA3D5A4-C7A8-4D4E-87EB-5E1B79842736}"/>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9" name="Text Placeholder 8">
            <a:extLst>
              <a:ext uri="{FF2B5EF4-FFF2-40B4-BE49-F238E27FC236}">
                <a16:creationId xmlns:a16="http://schemas.microsoft.com/office/drawing/2014/main" id="{7C0063D2-D9CA-443F-8ADD-8084E6CAF018}"/>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70966950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guide id="6" pos="306">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69633"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495765" y="2366636"/>
            <a:ext cx="1874238" cy="1874238"/>
          </a:xfrm>
        </p:spPr>
        <p:txBody>
          <a:bodyPr/>
          <a:lstStyle>
            <a:lvl1pPr>
              <a:defRPr>
                <a:solidFill>
                  <a:schemeClr val="bg1"/>
                </a:solidFill>
              </a:defRPr>
            </a:lvl1pPr>
          </a:lstStyle>
          <a:p>
            <a:r>
              <a:rPr lang="en-US"/>
              <a:t>Click icon to add picture</a:t>
            </a:r>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3525735" y="2366636"/>
            <a:ext cx="1874238" cy="1874238"/>
          </a:xfrm>
        </p:spPr>
        <p:txBody>
          <a:bodyPr/>
          <a:lstStyle>
            <a:lvl1pPr>
              <a:defRPr>
                <a:solidFill>
                  <a:schemeClr val="bg1"/>
                </a:solidFill>
              </a:defRPr>
            </a:lvl1pPr>
          </a:lstStyle>
          <a:p>
            <a:r>
              <a:rPr lang="en-US"/>
              <a:t>Click icon to add picture</a:t>
            </a:r>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6555705" y="2366636"/>
            <a:ext cx="1874238" cy="1874238"/>
          </a:xfrm>
        </p:spPr>
        <p:txBody>
          <a:bodyPr/>
          <a:lstStyle>
            <a:lvl1pPr>
              <a:defRPr>
                <a:solidFill>
                  <a:schemeClr val="bg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371475" y="1240248"/>
            <a:ext cx="2341110" cy="525785"/>
          </a:xfrm>
        </p:spPr>
        <p:txBody>
          <a:bodyPr anchor="t">
            <a:spAutoFit/>
          </a:bodyPr>
          <a:lstStyle>
            <a:lvl1pPr>
              <a:defRPr>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3401445" y="1240248"/>
            <a:ext cx="2341110" cy="525785"/>
          </a:xfrm>
        </p:spPr>
        <p:txBody>
          <a:bodyPr anchor="t">
            <a:spAutoFit/>
          </a:bodyPr>
          <a:lstStyle>
            <a:lvl1pPr>
              <a:defRPr>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6431415" y="1240248"/>
            <a:ext cx="2341110" cy="525785"/>
          </a:xfrm>
        </p:spPr>
        <p:txBody>
          <a:bodyPr anchor="t">
            <a:spAutoFit/>
          </a:bodyPr>
          <a:lstStyle>
            <a:lvl1pPr>
              <a:defRPr>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441373" y="4601797"/>
            <a:ext cx="412425" cy="371939"/>
          </a:xfrm>
          <a:prstGeom prst="rect">
            <a:avLst/>
          </a:prstGeom>
        </p:spPr>
      </p:pic>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19" name="Text Placeholder 8">
            <a:extLst>
              <a:ext uri="{FF2B5EF4-FFF2-40B4-BE49-F238E27FC236}">
                <a16:creationId xmlns:a16="http://schemas.microsoft.com/office/drawing/2014/main" id="{0FD6EC61-BEBC-4E54-BC44-9C1775E70656}"/>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3025067989"/>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70657"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495765" y="2366636"/>
            <a:ext cx="1874238" cy="1874238"/>
          </a:xfrm>
        </p:spPr>
        <p:txBody>
          <a:bodyPr/>
          <a:lstStyle>
            <a:lvl1pPr>
              <a:defRPr>
                <a:solidFill>
                  <a:schemeClr val="bg1"/>
                </a:solidFill>
              </a:defRPr>
            </a:lvl1pPr>
          </a:lstStyle>
          <a:p>
            <a:r>
              <a:rPr lang="en-US"/>
              <a:t>Click icon to add picture</a:t>
            </a:r>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3525735" y="2366636"/>
            <a:ext cx="1874238" cy="1874238"/>
          </a:xfrm>
        </p:spPr>
        <p:txBody>
          <a:bodyPr/>
          <a:lstStyle>
            <a:lvl1pPr>
              <a:defRPr>
                <a:solidFill>
                  <a:schemeClr val="bg1"/>
                </a:solidFill>
              </a:defRPr>
            </a:lvl1pPr>
          </a:lstStyle>
          <a:p>
            <a:r>
              <a:rPr lang="en-US"/>
              <a:t>Click icon to add picture</a:t>
            </a:r>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6555705" y="2366636"/>
            <a:ext cx="1874238" cy="1874238"/>
          </a:xfrm>
        </p:spPr>
        <p:txBody>
          <a:bodyPr/>
          <a:lstStyle>
            <a:lvl1pPr>
              <a:defRPr>
                <a:solidFill>
                  <a:schemeClr val="bg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371475" y="1240248"/>
            <a:ext cx="2341110" cy="525785"/>
          </a:xfrm>
        </p:spPr>
        <p:txBody>
          <a:bodyPr anchor="t">
            <a:spAutoFit/>
          </a:bodyPr>
          <a:lstStyle>
            <a:lvl1pPr>
              <a:defRPr>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3401445" y="1240248"/>
            <a:ext cx="2341110" cy="525785"/>
          </a:xfrm>
        </p:spPr>
        <p:txBody>
          <a:bodyPr anchor="t">
            <a:spAutoFit/>
          </a:bodyPr>
          <a:lstStyle>
            <a:lvl1pPr>
              <a:defRPr>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6431415" y="1240248"/>
            <a:ext cx="2341110" cy="525785"/>
          </a:xfrm>
        </p:spPr>
        <p:txBody>
          <a:bodyPr anchor="t">
            <a:spAutoFit/>
          </a:bodyPr>
          <a:lstStyle>
            <a:lvl1pPr>
              <a:defRPr>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441373" y="4601797"/>
            <a:ext cx="412425" cy="371939"/>
          </a:xfrm>
          <a:prstGeom prst="rect">
            <a:avLst/>
          </a:prstGeom>
        </p:spPr>
      </p:pic>
      <p:sp>
        <p:nvSpPr>
          <p:cNvPr id="4" name="Titre 3">
            <a:extLst>
              <a:ext uri="{FF2B5EF4-FFF2-40B4-BE49-F238E27FC236}">
                <a16:creationId xmlns:a16="http://schemas.microsoft.com/office/drawing/2014/main" id="{655BB120-DEC8-4862-A749-F95DCFBBD8A3}"/>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21" name="Espace réservé du numéro de diapositive 2">
            <a:extLst>
              <a:ext uri="{FF2B5EF4-FFF2-40B4-BE49-F238E27FC236}">
                <a16:creationId xmlns:a16="http://schemas.microsoft.com/office/drawing/2014/main" id="{884DC4C2-9D2C-4842-A411-C03316909904}"/>
              </a:ext>
            </a:extLst>
          </p:cNvPr>
          <p:cNvSpPr>
            <a:spLocks noGrp="1"/>
          </p:cNvSpPr>
          <p:nvPr>
            <p:ph type="sldNum" sz="quarter" idx="25"/>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80203216-1526-40D8-82F2-453F753FA3DB}"/>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19" name="Text Placeholder 8">
            <a:extLst>
              <a:ext uri="{FF2B5EF4-FFF2-40B4-BE49-F238E27FC236}">
                <a16:creationId xmlns:a16="http://schemas.microsoft.com/office/drawing/2014/main" id="{2B73FA08-BEBA-4849-818A-CAA0CE59A661}"/>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557657875"/>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ext Placeholder 8">
            <a:extLst>
              <a:ext uri="{FF2B5EF4-FFF2-40B4-BE49-F238E27FC236}">
                <a16:creationId xmlns:a16="http://schemas.microsoft.com/office/drawing/2014/main" id="{A59EA477-4D96-4C94-A268-87C2D94F0851}"/>
              </a:ext>
            </a:extLst>
          </p:cNvPr>
          <p:cNvSpPr>
            <a:spLocks noGrp="1"/>
          </p:cNvSpPr>
          <p:nvPr>
            <p:ph type="body" sz="quarter" idx="24"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2582854458"/>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10107"/>
            <a:ext cx="449099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8" name="Espace réservé du pied de page 4">
            <a:extLst>
              <a:ext uri="{FF2B5EF4-FFF2-40B4-BE49-F238E27FC236}">
                <a16:creationId xmlns:a16="http://schemas.microsoft.com/office/drawing/2014/main" id="{7CE4141A-CB17-4D34-9EF4-654584A2F66C}"/>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Tree>
    <p:extLst>
      <p:ext uri="{BB962C8B-B14F-4D97-AF65-F5344CB8AC3E}">
        <p14:creationId xmlns:p14="http://schemas.microsoft.com/office/powerpoint/2010/main" val="2038316956"/>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3842919" y="0"/>
            <a:ext cx="5301081" cy="5143500"/>
          </a:xfrm>
          <a:prstGeom prst="rect">
            <a:avLst/>
          </a:prstGeom>
          <a:solidFill>
            <a:schemeClr val="bg1">
              <a:lumMod val="95000"/>
            </a:schemeClr>
          </a:solid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5" name="Text Placeholder 8">
            <a:extLst>
              <a:ext uri="{FF2B5EF4-FFF2-40B4-BE49-F238E27FC236}">
                <a16:creationId xmlns:a16="http://schemas.microsoft.com/office/drawing/2014/main" id="{0FDE419E-CB0C-43DC-A5A5-526480C8B10D}"/>
              </a:ext>
            </a:extLst>
          </p:cNvPr>
          <p:cNvSpPr>
            <a:spLocks noGrp="1"/>
          </p:cNvSpPr>
          <p:nvPr>
            <p:ph type="body" sz="quarter" idx="24"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3986915355"/>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71681"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userDrawn="1"/>
        </p:nvPicPr>
        <p:blipFill rotWithShape="1">
          <a:blip r:embed="rId6" cstate="print">
            <a:biLevel thresh="25000"/>
            <a:extLst>
              <a:ext uri="{28A0092B-C50C-407E-A947-70E740481C1C}">
                <a14:useLocalDpi xmlns:a14="http://schemas.microsoft.com/office/drawing/2010/main" val="0"/>
              </a:ext>
            </a:extLst>
          </a:blip>
          <a:srcRect r="23242"/>
          <a:stretch/>
        </p:blipFill>
        <p:spPr>
          <a:xfrm>
            <a:off x="5760132" y="4100684"/>
            <a:ext cx="2102148" cy="487482"/>
          </a:xfrm>
          <a:prstGeom prst="rect">
            <a:avLst/>
          </a:prstGeom>
        </p:spPr>
      </p:pic>
      <p:pic>
        <p:nvPicPr>
          <p:cNvPr id="7" name="Graphique 12">
            <a:extLst>
              <a:ext uri="{FF2B5EF4-FFF2-40B4-BE49-F238E27FC236}">
                <a16:creationId xmlns:a16="http://schemas.microsoft.com/office/drawing/2014/main" id="{4A97E8AF-E7A3-48CB-93FA-FB7ABD189EE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8047696" y="4019198"/>
            <a:ext cx="647807" cy="593370"/>
          </a:xfrm>
          <a:prstGeom prst="rect">
            <a:avLst/>
          </a:prstGeom>
        </p:spPr>
      </p:pic>
    </p:spTree>
    <p:extLst>
      <p:ext uri="{BB962C8B-B14F-4D97-AF65-F5344CB8AC3E}">
        <p14:creationId xmlns:p14="http://schemas.microsoft.com/office/powerpoint/2010/main" val="21176315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72705"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4" name="Image 13" descr="Une image contenant objet&#10;&#10;Description générée automatiquement">
            <a:extLst>
              <a:ext uri="{FF2B5EF4-FFF2-40B4-BE49-F238E27FC236}">
                <a16:creationId xmlns:a16="http://schemas.microsoft.com/office/drawing/2014/main" id="{F8221D8A-EA7F-4431-BA65-C4F6154E8931}"/>
              </a:ext>
            </a:extLst>
          </p:cNvPr>
          <p:cNvPicPr>
            <a:picLocks noChangeAspect="1"/>
          </p:cNvPicPr>
          <p:nvPr userDrawn="1"/>
        </p:nvPicPr>
        <p:blipFill rotWithShape="1">
          <a:blip r:embed="rId6" cstate="print">
            <a:biLevel thresh="25000"/>
            <a:extLst>
              <a:ext uri="{28A0092B-C50C-407E-A947-70E740481C1C}">
                <a14:useLocalDpi xmlns:a14="http://schemas.microsoft.com/office/drawing/2010/main" val="0"/>
              </a:ext>
            </a:extLst>
          </a:blip>
          <a:srcRect r="23242"/>
          <a:stretch/>
        </p:blipFill>
        <p:spPr>
          <a:xfrm>
            <a:off x="5760132" y="4100684"/>
            <a:ext cx="2102148" cy="487482"/>
          </a:xfrm>
          <a:prstGeom prst="rect">
            <a:avLst/>
          </a:prstGeom>
        </p:spPr>
      </p:pic>
      <p:sp>
        <p:nvSpPr>
          <p:cNvPr id="20" name="ZoneTexte 19">
            <a:extLst>
              <a:ext uri="{FF2B5EF4-FFF2-40B4-BE49-F238E27FC236}">
                <a16:creationId xmlns:a16="http://schemas.microsoft.com/office/drawing/2014/main" id="{6EB9C8AA-305A-4586-B066-7FD90B345C8E}"/>
              </a:ext>
            </a:extLst>
          </p:cNvPr>
          <p:cNvSpPr txBox="1"/>
          <p:nvPr userDrawn="1"/>
        </p:nvSpPr>
        <p:spPr>
          <a:xfrm>
            <a:off x="460010" y="1511240"/>
            <a:ext cx="2329792" cy="837093"/>
          </a:xfrm>
          <a:prstGeom prst="rect">
            <a:avLst/>
          </a:prstGeom>
          <a:solidFill>
            <a:schemeClr val="tx2"/>
          </a:solidFill>
        </p:spPr>
        <p:txBody>
          <a:bodyPr wrap="square" lIns="135000" rIns="135000" rtlCol="0">
            <a:noAutofit/>
          </a:bodyPr>
          <a:lstStyle/>
          <a:p>
            <a:pPr algn="ctr"/>
            <a:r>
              <a:rPr lang="fr-FR" sz="5400" b="1" dirty="0">
                <a:solidFill>
                  <a:schemeClr val="bg1"/>
                </a:solidFill>
                <a:latin typeface="+mn-lt"/>
              </a:rPr>
              <a:t>TAKK</a:t>
            </a:r>
          </a:p>
        </p:txBody>
      </p:sp>
      <p:pic>
        <p:nvPicPr>
          <p:cNvPr id="9" name="Graphique 12">
            <a:extLst>
              <a:ext uri="{FF2B5EF4-FFF2-40B4-BE49-F238E27FC236}">
                <a16:creationId xmlns:a16="http://schemas.microsoft.com/office/drawing/2014/main" id="{179AD86B-4CB0-4369-A2E2-E512D4A8BC32}"/>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8047696" y="4019198"/>
            <a:ext cx="647807" cy="593370"/>
          </a:xfrm>
          <a:prstGeom prst="rect">
            <a:avLst/>
          </a:prstGeom>
        </p:spPr>
      </p:pic>
    </p:spTree>
    <p:extLst>
      <p:ext uri="{BB962C8B-B14F-4D97-AF65-F5344CB8AC3E}">
        <p14:creationId xmlns:p14="http://schemas.microsoft.com/office/powerpoint/2010/main" val="3331412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4" name="Picture Placeholder 3"/>
          <p:cNvSpPr>
            <a:spLocks noGrp="1"/>
          </p:cNvSpPr>
          <p:nvPr>
            <p:ph type="pic" sz="quarter" idx="10"/>
          </p:nvPr>
        </p:nvSpPr>
        <p:spPr>
          <a:xfrm>
            <a:off x="0" y="0"/>
            <a:ext cx="6340288" cy="51435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31084116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73729"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userDrawn="1"/>
        </p:nvPicPr>
        <p:blipFill rotWithShape="1">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r="23242"/>
          <a:stretch/>
        </p:blipFill>
        <p:spPr>
          <a:xfrm>
            <a:off x="5760132" y="4100684"/>
            <a:ext cx="2102148" cy="487482"/>
          </a:xfrm>
          <a:prstGeom prst="rect">
            <a:avLst/>
          </a:prstGeom>
        </p:spPr>
      </p:pic>
      <p:sp>
        <p:nvSpPr>
          <p:cNvPr id="33" name="Rectangle 32">
            <a:extLst>
              <a:ext uri="{FF2B5EF4-FFF2-40B4-BE49-F238E27FC236}">
                <a16:creationId xmlns:a16="http://schemas.microsoft.com/office/drawing/2014/main" id="{F679F638-3664-4A3D-B3CC-1AE9AB09B32C}"/>
              </a:ext>
            </a:extLst>
          </p:cNvPr>
          <p:cNvSpPr/>
          <p:nvPr userDrawn="1"/>
        </p:nvSpPr>
        <p:spPr>
          <a:xfrm>
            <a:off x="460010" y="1516868"/>
            <a:ext cx="2518814" cy="837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34" name="Groupe 33">
            <a:extLst>
              <a:ext uri="{FF2B5EF4-FFF2-40B4-BE49-F238E27FC236}">
                <a16:creationId xmlns:a16="http://schemas.microsoft.com/office/drawing/2014/main" id="{113FDBA7-5D27-421C-85B6-3FA82D4FF202}"/>
              </a:ext>
            </a:extLst>
          </p:cNvPr>
          <p:cNvGrpSpPr/>
          <p:nvPr userDrawn="1"/>
        </p:nvGrpSpPr>
        <p:grpSpPr>
          <a:xfrm>
            <a:off x="522876" y="1427584"/>
            <a:ext cx="2366237" cy="1015663"/>
            <a:chOff x="794460" y="1664804"/>
            <a:chExt cx="3154983" cy="1354217"/>
          </a:xfrm>
        </p:grpSpPr>
        <p:sp>
          <p:nvSpPr>
            <p:cNvPr id="36" name="TextBox 12">
              <a:extLst>
                <a:ext uri="{FF2B5EF4-FFF2-40B4-BE49-F238E27FC236}">
                  <a16:creationId xmlns:a16="http://schemas.microsoft.com/office/drawing/2014/main" id="{6DBE849B-11CF-4A64-8448-70B62EB6CF22}"/>
                </a:ext>
              </a:extLst>
            </p:cNvPr>
            <p:cNvSpPr txBox="1">
              <a:spLocks/>
            </p:cNvSpPr>
            <p:nvPr userDrawn="1"/>
          </p:nvSpPr>
          <p:spPr>
            <a:xfrm>
              <a:off x="794460" y="1664804"/>
              <a:ext cx="814325" cy="1354217"/>
            </a:xfrm>
            <a:prstGeom prst="rect">
              <a:avLst/>
            </a:prstGeom>
            <a:noFill/>
          </p:spPr>
          <p:txBody>
            <a:bodyPr wrap="none" lIns="0" tIns="0" rIns="0" bIns="0" rtlCol="0" anchor="ctr">
              <a:noAutofit/>
            </a:bodyPr>
            <a:lstStyle/>
            <a:p>
              <a:pPr algn="ctr"/>
              <a:r>
                <a:rPr lang="en-GB" sz="6000" b="1" dirty="0">
                  <a:blipFill>
                    <a:blip r:embed="rId8"/>
                    <a:stretch>
                      <a:fillRect/>
                    </a:stretch>
                  </a:blipFill>
                </a:rPr>
                <a:t>T</a:t>
              </a:r>
            </a:p>
          </p:txBody>
        </p:sp>
        <p:sp>
          <p:nvSpPr>
            <p:cNvPr id="37" name="TextBox 12">
              <a:extLst>
                <a:ext uri="{FF2B5EF4-FFF2-40B4-BE49-F238E27FC236}">
                  <a16:creationId xmlns:a16="http://schemas.microsoft.com/office/drawing/2014/main" id="{A243C84E-50CC-4C5F-B7D5-5A14645EA45A}"/>
                </a:ext>
              </a:extLst>
            </p:cNvPr>
            <p:cNvSpPr txBox="1">
              <a:spLocks/>
            </p:cNvSpPr>
            <p:nvPr userDrawn="1"/>
          </p:nvSpPr>
          <p:spPr>
            <a:xfrm>
              <a:off x="1550687" y="1664804"/>
              <a:ext cx="814325" cy="1354217"/>
            </a:xfrm>
            <a:prstGeom prst="rect">
              <a:avLst/>
            </a:prstGeom>
            <a:noFill/>
          </p:spPr>
          <p:txBody>
            <a:bodyPr wrap="none" lIns="0" tIns="0" rIns="0" bIns="0" rtlCol="0" anchor="ctr">
              <a:noAutofit/>
            </a:bodyPr>
            <a:lstStyle/>
            <a:p>
              <a:pPr algn="ctr"/>
              <a:r>
                <a:rPr lang="en-GB" sz="6000" b="1" dirty="0">
                  <a:blipFill>
                    <a:blip r:embed="rId8"/>
                    <a:stretch>
                      <a:fillRect/>
                    </a:stretch>
                  </a:blipFill>
                </a:rPr>
                <a:t>A</a:t>
              </a:r>
            </a:p>
          </p:txBody>
        </p:sp>
        <p:sp>
          <p:nvSpPr>
            <p:cNvPr id="38" name="TextBox 12">
              <a:extLst>
                <a:ext uri="{FF2B5EF4-FFF2-40B4-BE49-F238E27FC236}">
                  <a16:creationId xmlns:a16="http://schemas.microsoft.com/office/drawing/2014/main" id="{4DE2360C-0138-43FB-88B6-A916D5FF6C06}"/>
                </a:ext>
              </a:extLst>
            </p:cNvPr>
            <p:cNvSpPr txBox="1">
              <a:spLocks/>
            </p:cNvSpPr>
            <p:nvPr userDrawn="1"/>
          </p:nvSpPr>
          <p:spPr>
            <a:xfrm>
              <a:off x="2356918" y="1664804"/>
              <a:ext cx="814325" cy="1354217"/>
            </a:xfrm>
            <a:prstGeom prst="rect">
              <a:avLst/>
            </a:prstGeom>
            <a:noFill/>
          </p:spPr>
          <p:txBody>
            <a:bodyPr wrap="none" lIns="0" tIns="0" rIns="0" bIns="0" rtlCol="0" anchor="ctr">
              <a:noAutofit/>
            </a:bodyPr>
            <a:lstStyle/>
            <a:p>
              <a:pPr algn="ctr"/>
              <a:r>
                <a:rPr lang="en-GB" sz="6000" b="1" dirty="0">
                  <a:blipFill>
                    <a:blip r:embed="rId8"/>
                    <a:stretch>
                      <a:fillRect/>
                    </a:stretch>
                  </a:blipFill>
                </a:rPr>
                <a:t>K</a:t>
              </a:r>
            </a:p>
          </p:txBody>
        </p:sp>
        <p:sp>
          <p:nvSpPr>
            <p:cNvPr id="13" name="TextBox 12">
              <a:extLst>
                <a:ext uri="{FF2B5EF4-FFF2-40B4-BE49-F238E27FC236}">
                  <a16:creationId xmlns:a16="http://schemas.microsoft.com/office/drawing/2014/main" id="{30B1364F-2529-4AE9-8FA7-C957EEAFDB36}"/>
                </a:ext>
              </a:extLst>
            </p:cNvPr>
            <p:cNvSpPr txBox="1">
              <a:spLocks/>
            </p:cNvSpPr>
            <p:nvPr userDrawn="1"/>
          </p:nvSpPr>
          <p:spPr>
            <a:xfrm>
              <a:off x="3135118" y="1664804"/>
              <a:ext cx="814325" cy="1354217"/>
            </a:xfrm>
            <a:prstGeom prst="rect">
              <a:avLst/>
            </a:prstGeom>
            <a:noFill/>
          </p:spPr>
          <p:txBody>
            <a:bodyPr wrap="none" lIns="0" tIns="0" rIns="0" bIns="0" rtlCol="0" anchor="ctr">
              <a:noAutofit/>
            </a:bodyPr>
            <a:lstStyle/>
            <a:p>
              <a:pPr algn="ctr"/>
              <a:r>
                <a:rPr lang="en-GB" sz="6000" b="1" dirty="0">
                  <a:blipFill>
                    <a:blip r:embed="rId8"/>
                    <a:stretch>
                      <a:fillRect/>
                    </a:stretch>
                  </a:blipFill>
                </a:rPr>
                <a:t>K</a:t>
              </a:r>
            </a:p>
          </p:txBody>
        </p:sp>
      </p:grpSp>
      <p:pic>
        <p:nvPicPr>
          <p:cNvPr id="15" name="Graphique 12">
            <a:extLst>
              <a:ext uri="{FF2B5EF4-FFF2-40B4-BE49-F238E27FC236}">
                <a16:creationId xmlns:a16="http://schemas.microsoft.com/office/drawing/2014/main" id="{9A6E24CF-8D33-4CD9-8F42-13A4AED0D589}"/>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047696" y="4019198"/>
            <a:ext cx="647807" cy="593370"/>
          </a:xfrm>
          <a:prstGeom prst="rect">
            <a:avLst/>
          </a:prstGeom>
        </p:spPr>
      </p:pic>
    </p:spTree>
    <p:extLst>
      <p:ext uri="{BB962C8B-B14F-4D97-AF65-F5344CB8AC3E}">
        <p14:creationId xmlns:p14="http://schemas.microsoft.com/office/powerpoint/2010/main" val="36366435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itle, Full Page Content">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367400" y="1182946"/>
            <a:ext cx="8372950" cy="33353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p:cNvSpPr>
            <a:spLocks noGrp="1"/>
          </p:cNvSpPr>
          <p:nvPr>
            <p:ph type="title"/>
          </p:nvPr>
        </p:nvSpPr>
        <p:spPr>
          <a:xfrm>
            <a:off x="367400" y="367309"/>
            <a:ext cx="2156903" cy="674031"/>
          </a:xfrm>
        </p:spPr>
        <p:txBody>
          <a:bodyPr/>
          <a:lstStyle>
            <a:lvl1pPr algn="l">
              <a:defRPr b="0"/>
            </a:lvl1pPr>
          </a:lstStyle>
          <a:p>
            <a:r>
              <a:rPr lang="en-US" dirty="0"/>
              <a:t>Click to edit</a:t>
            </a:r>
            <a:endParaRPr lang="en-GB" dirty="0"/>
          </a:p>
        </p:txBody>
      </p:sp>
    </p:spTree>
    <p:extLst>
      <p:ext uri="{BB962C8B-B14F-4D97-AF65-F5344CB8AC3E}">
        <p14:creationId xmlns:p14="http://schemas.microsoft.com/office/powerpoint/2010/main" val="216621493"/>
      </p:ext>
    </p:extLst>
  </p:cSld>
  <p:clrMapOvr>
    <a:masterClrMapping/>
  </p:clrMapOvr>
  <p:transition>
    <p:fade/>
  </p:transition>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1_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7475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08295" y="347277"/>
            <a:ext cx="1178208" cy="1107996"/>
          </a:xfrm>
          <a:prstGeom prst="rect">
            <a:avLst/>
          </a:prstGeom>
        </p:spPr>
        <p:txBody>
          <a:bodyPr wrap="none">
            <a:spAutoFit/>
          </a:bodyPr>
          <a:lstStyle>
            <a:lvl1pPr marL="0" indent="0">
              <a:buNone/>
              <a:defRPr sz="6600" b="1">
                <a:solidFill>
                  <a:schemeClr val="bg1"/>
                </a:solidFill>
              </a:defRPr>
            </a:lvl1pPr>
          </a:lstStyle>
          <a:p>
            <a:pPr lvl="0"/>
            <a:r>
              <a:rPr lang="nb-NO" noProof="0"/>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13538" y="1356615"/>
            <a:ext cx="5663997" cy="1615827"/>
          </a:xfrm>
        </p:spPr>
        <p:txBody>
          <a:bodyPr wrap="square" lIns="72000" anchor="t">
            <a:spAutoFit/>
          </a:bodyPr>
          <a:lstStyle>
            <a:lvl1pPr>
              <a:lnSpc>
                <a:spcPct val="100000"/>
              </a:lnSpc>
              <a:defRPr sz="4950" b="1">
                <a:solidFill>
                  <a:schemeClr val="tx2"/>
                </a:solidFill>
                <a:latin typeface="+mn-lt"/>
              </a:defRPr>
            </a:lvl1pPr>
          </a:lstStyle>
          <a:p>
            <a:r>
              <a:rPr lang="nb-NO" noProof="0"/>
              <a:t>Title of the chapter</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09720" y="4500514"/>
            <a:ext cx="2569103" cy="276999"/>
          </a:xfrm>
          <a:prstGeom prst="rect">
            <a:avLst/>
          </a:prstGeom>
        </p:spPr>
        <p:txBody>
          <a:bodyPr wrap="square" lIns="108000" rIns="180000" anchor="b">
            <a:spAutoFit/>
          </a:bodyPr>
          <a:lstStyle>
            <a:lvl1pPr marL="0" indent="0">
              <a:buNone/>
              <a:defRPr sz="1200" b="1" cap="none"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noProof="0"/>
              <a:t>Subtitle of the chapter</a:t>
            </a:r>
          </a:p>
        </p:txBody>
      </p:sp>
      <p:sp>
        <p:nvSpPr>
          <p:cNvPr id="8" name="Cadre 7">
            <a:extLst>
              <a:ext uri="{FF2B5EF4-FFF2-40B4-BE49-F238E27FC236}">
                <a16:creationId xmlns:a16="http://schemas.microsoft.com/office/drawing/2014/main" id="{6F61A443-F099-4BC1-8F91-A88E5CF66EC9}"/>
              </a:ext>
            </a:extLst>
          </p:cNvPr>
          <p:cNvSpPr/>
          <p:nvPr userDrawn="1"/>
        </p:nvSpPr>
        <p:spPr>
          <a:xfrm>
            <a:off x="0" y="0"/>
            <a:ext cx="9144000" cy="51435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noProof="0">
              <a:solidFill>
                <a:schemeClr val="tx1"/>
              </a:solidFill>
            </a:endParaRPr>
          </a:p>
        </p:txBody>
      </p:sp>
      <p:sp>
        <p:nvSpPr>
          <p:cNvPr id="9" name="Espace réservé du numéro de diapositive 2">
            <a:extLst>
              <a:ext uri="{FF2B5EF4-FFF2-40B4-BE49-F238E27FC236}">
                <a16:creationId xmlns:a16="http://schemas.microsoft.com/office/drawing/2014/main" id="{92328F17-787E-4C24-8BE9-04E73E575C1A}"/>
              </a:ext>
            </a:extLst>
          </p:cNvPr>
          <p:cNvSpPr>
            <a:spLocks noGrp="1"/>
          </p:cNvSpPr>
          <p:nvPr>
            <p:ph type="sldNum" sz="quarter" idx="14"/>
          </p:nvPr>
        </p:nvSpPr>
        <p:spPr>
          <a:xfrm>
            <a:off x="160430" y="5156902"/>
            <a:ext cx="270028" cy="34290"/>
          </a:xfrm>
        </p:spPr>
        <p:txBody>
          <a:bodyPr/>
          <a:lstStyle>
            <a:lvl1pPr>
              <a:defRPr sz="100">
                <a:noFill/>
              </a:defRPr>
            </a:lvl1pPr>
          </a:lstStyle>
          <a:p>
            <a:fld id="{D61AABEC-672F-4B68-B914-690DA978312C}" type="slidenum">
              <a:rPr lang="nb-NO" noProof="0" smtClean="0"/>
              <a:pPr/>
              <a:t>‹#›</a:t>
            </a:fld>
            <a:r>
              <a:rPr lang="nb-NO" noProof="0"/>
              <a:t> ‒ </a:t>
            </a:r>
          </a:p>
        </p:txBody>
      </p:sp>
    </p:spTree>
    <p:extLst>
      <p:ext uri="{BB962C8B-B14F-4D97-AF65-F5344CB8AC3E}">
        <p14:creationId xmlns:p14="http://schemas.microsoft.com/office/powerpoint/2010/main" val="1831171321"/>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4000" y="1535277"/>
            <a:ext cx="3569511" cy="1017291"/>
          </a:xfrm>
        </p:spPr>
        <p:txBody>
          <a:bodyPr anchor="ctr"/>
          <a:lstStyle>
            <a:lvl1pPr>
              <a:defRPr sz="3700" baseline="0"/>
            </a:lvl1pPr>
          </a:lstStyle>
          <a:p>
            <a:r>
              <a:rPr lang="en-US" dirty="0"/>
              <a:t>Subject</a:t>
            </a:r>
            <a:br>
              <a:rPr lang="en-US" dirty="0"/>
            </a:br>
            <a:r>
              <a:rPr lang="en-US" dirty="0"/>
              <a:t>Title</a:t>
            </a:r>
          </a:p>
        </p:txBody>
      </p:sp>
      <p:sp>
        <p:nvSpPr>
          <p:cNvPr id="3" name="Subtitle 2"/>
          <p:cNvSpPr>
            <a:spLocks noGrp="1"/>
          </p:cNvSpPr>
          <p:nvPr>
            <p:ph type="subTitle" idx="1" hasCustomPrompt="1"/>
          </p:nvPr>
        </p:nvSpPr>
        <p:spPr>
          <a:xfrm>
            <a:off x="234000" y="2724522"/>
            <a:ext cx="3569511" cy="1816529"/>
          </a:xfrm>
        </p:spPr>
        <p:txBody>
          <a:bodyPr/>
          <a:lstStyle>
            <a:lvl1pPr marL="0" indent="0" algn="l">
              <a:buNone/>
              <a:defRPr baseline="0">
                <a:solidFill>
                  <a:schemeClr val="bg2"/>
                </a:solidFill>
              </a:defRPr>
            </a:lvl1pPr>
            <a:lvl2pPr marL="3240" indent="0" algn="l">
              <a:spcBef>
                <a:spcPts val="816"/>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MORE COMPLETE TITLE</a:t>
            </a:r>
          </a:p>
          <a:p>
            <a:pPr lvl="1"/>
            <a:r>
              <a:rPr lang="en-US" dirty="0"/>
              <a:t>Body text: Lorem ipsum dolor sit amet, consectetuer adipiscing elit. Maecenas porttitor congue massa. </a:t>
            </a:r>
            <a:r>
              <a:rPr lang="en-US" dirty="0" err="1"/>
              <a:t>Fusce</a:t>
            </a:r>
            <a:r>
              <a:rPr lang="en-US" dirty="0"/>
              <a:t> </a:t>
            </a:r>
            <a:r>
              <a:rPr lang="en-US" dirty="0" err="1"/>
              <a:t>posuere</a:t>
            </a:r>
            <a:r>
              <a:rPr lang="en-US" dirty="0"/>
              <a:t>.</a:t>
            </a:r>
          </a:p>
          <a:p>
            <a:pPr lvl="1"/>
            <a:r>
              <a:rPr lang="en-US" dirty="0"/>
              <a:t>Pellentesque habitant morbi tristique senectus et netus et malesuada fames ac turpis egestas. Proin pharetra nonummy pede. Mauris et </a:t>
            </a:r>
            <a:r>
              <a:rPr lang="en-US" dirty="0" err="1"/>
              <a:t>orci</a:t>
            </a:r>
            <a:r>
              <a:rPr lang="en-US" dirty="0"/>
              <a:t>.</a:t>
            </a:r>
          </a:p>
        </p:txBody>
      </p:sp>
      <p:sp>
        <p:nvSpPr>
          <p:cNvPr id="20" name="Text Placeholder 19"/>
          <p:cNvSpPr>
            <a:spLocks noGrp="1"/>
          </p:cNvSpPr>
          <p:nvPr>
            <p:ph type="body" sz="quarter" idx="13" hasCustomPrompt="1"/>
          </p:nvPr>
        </p:nvSpPr>
        <p:spPr>
          <a:xfrm>
            <a:off x="234000" y="248322"/>
            <a:ext cx="3569510" cy="1172925"/>
          </a:xfrm>
        </p:spPr>
        <p:txBody>
          <a:bodyPr anchor="b">
            <a:normAutofit/>
          </a:bodyPr>
          <a:lstStyle>
            <a:lvl1pPr>
              <a:defRPr sz="2200" b="0" cap="none" baseline="0">
                <a:solidFill>
                  <a:schemeClr val="bg2"/>
                </a:solidFill>
              </a:defRPr>
            </a:lvl1pPr>
          </a:lstStyle>
          <a:p>
            <a:pPr lvl="0"/>
            <a:r>
              <a:rPr lang="en-US" dirty="0"/>
              <a:t>Related phrase</a:t>
            </a:r>
            <a:endParaRPr lang="en-GB" dirty="0"/>
          </a:p>
        </p:txBody>
      </p:sp>
      <p:sp>
        <p:nvSpPr>
          <p:cNvPr id="19" name="Oval 18"/>
          <p:cNvSpPr/>
          <p:nvPr/>
        </p:nvSpPr>
        <p:spPr>
          <a:xfrm>
            <a:off x="7166089" y="922544"/>
            <a:ext cx="1081211" cy="10809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1" name="Oval 20"/>
          <p:cNvSpPr/>
          <p:nvPr/>
        </p:nvSpPr>
        <p:spPr>
          <a:xfrm>
            <a:off x="5385163" y="2987329"/>
            <a:ext cx="1384960" cy="13845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2" name="Oval 21"/>
          <p:cNvSpPr/>
          <p:nvPr/>
        </p:nvSpPr>
        <p:spPr>
          <a:xfrm>
            <a:off x="5246169" y="3098171"/>
            <a:ext cx="381308" cy="38120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4" name="Oval 23"/>
          <p:cNvSpPr/>
          <p:nvPr/>
        </p:nvSpPr>
        <p:spPr>
          <a:xfrm>
            <a:off x="8163709" y="838978"/>
            <a:ext cx="167181" cy="1671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7" name="Picture Placeholder 6"/>
          <p:cNvSpPr>
            <a:spLocks noGrp="1"/>
          </p:cNvSpPr>
          <p:nvPr>
            <p:ph type="pic" sz="quarter" idx="14"/>
          </p:nvPr>
        </p:nvSpPr>
        <p:spPr>
          <a:xfrm>
            <a:off x="5142217" y="809746"/>
            <a:ext cx="2979602" cy="2978781"/>
          </a:xfrm>
          <a:prstGeom prst="ellipse">
            <a:avLst/>
          </a:prstGeom>
          <a:ln w="38100">
            <a:solidFill>
              <a:schemeClr val="accent3"/>
            </a:solidFill>
          </a:ln>
        </p:spPr>
        <p:txBody>
          <a:bodyPr/>
          <a:lstStyle/>
          <a:p>
            <a:r>
              <a:rPr lang="en-US"/>
              <a:t>Click icon to add picture</a:t>
            </a:r>
            <a:endParaRPr lang="en-GB" dirty="0"/>
          </a:p>
        </p:txBody>
      </p:sp>
    </p:spTree>
    <p:extLst>
      <p:ext uri="{BB962C8B-B14F-4D97-AF65-F5344CB8AC3E}">
        <p14:creationId xmlns:p14="http://schemas.microsoft.com/office/powerpoint/2010/main" val="76497451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2688"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1831103"/>
            <a:ext cx="3843754" cy="1550392"/>
          </a:xfr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388443"/>
            <a:ext cx="384375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43071" y="1388443"/>
            <a:ext cx="384375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Tree>
    <p:extLst>
      <p:ext uri="{BB962C8B-B14F-4D97-AF65-F5344CB8AC3E}">
        <p14:creationId xmlns:p14="http://schemas.microsoft.com/office/powerpoint/2010/main" val="187207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95158"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4533"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1831103"/>
            <a:ext cx="2561614" cy="1550392"/>
          </a:xfr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388443"/>
            <a:ext cx="256161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300205" y="1388443"/>
            <a:ext cx="256161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5" name="Text Placeholder 10"/>
          <p:cNvSpPr>
            <a:spLocks noGrp="1"/>
          </p:cNvSpPr>
          <p:nvPr>
            <p:ph type="body" sz="quarter" idx="20"/>
          </p:nvPr>
        </p:nvSpPr>
        <p:spPr>
          <a:xfrm>
            <a:off x="6301029"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388443"/>
            <a:ext cx="2561614"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Tree>
    <p:extLst>
      <p:ext uri="{BB962C8B-B14F-4D97-AF65-F5344CB8AC3E}">
        <p14:creationId xmlns:p14="http://schemas.microsoft.com/office/powerpoint/2010/main" val="83364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6723160"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15283"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5007"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69336" y="1388443"/>
            <a:ext cx="1948830" cy="442660"/>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2" name="Picture Placeholder 6"/>
          <p:cNvSpPr>
            <a:spLocks noGrp="1"/>
          </p:cNvSpPr>
          <p:nvPr>
            <p:ph type="pic" sz="quarter" idx="17"/>
          </p:nvPr>
        </p:nvSpPr>
        <p:spPr>
          <a:xfrm>
            <a:off x="2469336"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6" name="Picture Placeholder 6"/>
          <p:cNvSpPr>
            <a:spLocks noGrp="1"/>
          </p:cNvSpPr>
          <p:nvPr>
            <p:ph type="pic" sz="quarter" idx="21"/>
          </p:nvPr>
        </p:nvSpPr>
        <p:spPr>
          <a:xfrm>
            <a:off x="4703665"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9" name="Picture Placeholder 6"/>
          <p:cNvSpPr>
            <a:spLocks noGrp="1"/>
          </p:cNvSpPr>
          <p:nvPr>
            <p:ph type="pic" sz="quarter" idx="24"/>
          </p:nvPr>
        </p:nvSpPr>
        <p:spPr>
          <a:xfrm>
            <a:off x="6937995"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Tree>
    <p:extLst>
      <p:ext uri="{BB962C8B-B14F-4D97-AF65-F5344CB8AC3E}">
        <p14:creationId xmlns:p14="http://schemas.microsoft.com/office/powerpoint/2010/main" val="332691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7" y="1388443"/>
            <a:ext cx="3864347"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12927" y="1388443"/>
            <a:ext cx="3873898"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0" name="Text Placeholder 9"/>
          <p:cNvSpPr>
            <a:spLocks noGrp="1"/>
          </p:cNvSpPr>
          <p:nvPr>
            <p:ph type="body" sz="quarter" idx="20"/>
          </p:nvPr>
        </p:nvSpPr>
        <p:spPr>
          <a:xfrm>
            <a:off x="242687" y="2001691"/>
            <a:ext cx="3864347"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6"/>
          <p:cNvSpPr>
            <a:spLocks noGrp="1"/>
          </p:cNvSpPr>
          <p:nvPr>
            <p:ph type="body" sz="quarter" idx="16" hasCustomPrompt="1"/>
          </p:nvPr>
        </p:nvSpPr>
        <p:spPr>
          <a:xfrm>
            <a:off x="232376" y="4215715"/>
            <a:ext cx="6725791" cy="318287"/>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6" y="1388444"/>
            <a:ext cx="2654085"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255264" y="1388443"/>
            <a:ext cx="2654085"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6232737" y="1388444"/>
            <a:ext cx="2654085"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8" name="Text Placeholder 9"/>
          <p:cNvSpPr>
            <a:spLocks noGrp="1"/>
          </p:cNvSpPr>
          <p:nvPr>
            <p:ph type="body" sz="quarter" idx="23"/>
          </p:nvPr>
        </p:nvSpPr>
        <p:spPr>
          <a:xfrm>
            <a:off x="250368" y="2001691"/>
            <a:ext cx="2654086"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232377" y="4215715"/>
            <a:ext cx="7880266" cy="318287"/>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7870391"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0527" y="1388443"/>
            <a:ext cx="1912119"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77192" y="1388443"/>
            <a:ext cx="1912119"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4713857" y="1388443"/>
            <a:ext cx="1912119"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0" name="Text Placeholder 10"/>
          <p:cNvSpPr>
            <a:spLocks noGrp="1"/>
          </p:cNvSpPr>
          <p:nvPr>
            <p:ph type="body" sz="quarter" idx="25"/>
          </p:nvPr>
        </p:nvSpPr>
        <p:spPr>
          <a:xfrm>
            <a:off x="6950523" y="1388443"/>
            <a:ext cx="1912119" cy="442661"/>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1" name="Text Placeholder 9"/>
          <p:cNvSpPr>
            <a:spLocks noGrp="1"/>
          </p:cNvSpPr>
          <p:nvPr>
            <p:ph type="body" sz="quarter" idx="20"/>
          </p:nvPr>
        </p:nvSpPr>
        <p:spPr>
          <a:xfrm>
            <a:off x="240527" y="2001691"/>
            <a:ext cx="1912119"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240527" y="4215715"/>
            <a:ext cx="6717639" cy="318287"/>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rot="420000">
            <a:off x="6480242" y="1618453"/>
            <a:ext cx="1515340" cy="2451323"/>
          </a:xfrm>
        </p:spPr>
        <p:txBody>
          <a:bodyPr/>
          <a:lstStyle/>
          <a:p>
            <a:r>
              <a:rPr lang="en-US"/>
              <a:t>Click icon to add picture</a:t>
            </a:r>
            <a:endParaRPr lang="en-GB" dirty="0"/>
          </a:p>
        </p:txBody>
      </p:sp>
    </p:spTree>
    <p:extLst>
      <p:ext uri="{BB962C8B-B14F-4D97-AF65-F5344CB8AC3E}">
        <p14:creationId xmlns:p14="http://schemas.microsoft.com/office/powerpoint/2010/main" val="1196187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obile Up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a:off x="6808770" y="1707293"/>
            <a:ext cx="1501361" cy="2420380"/>
          </a:xfrm>
        </p:spPr>
        <p:txBody>
          <a:bodyPr/>
          <a:lstStyle/>
          <a:p>
            <a:r>
              <a:rPr lang="en-US"/>
              <a:t>Click icon to add picture</a:t>
            </a:r>
            <a:endParaRPr lang="en-GB" dirty="0"/>
          </a:p>
        </p:txBody>
      </p:sp>
      <p:sp>
        <p:nvSpPr>
          <p:cNvPr id="9" name="Text Placeholder 6"/>
          <p:cNvSpPr>
            <a:spLocks noGrp="1"/>
          </p:cNvSpPr>
          <p:nvPr>
            <p:ph type="body" sz="quarter" idx="17" hasCustomPrompt="1"/>
          </p:nvPr>
        </p:nvSpPr>
        <p:spPr>
          <a:xfrm>
            <a:off x="631889" y="4219806"/>
            <a:ext cx="6326278" cy="318287"/>
          </a:xfrm>
        </p:spPr>
        <p:txBody>
          <a:bodyPr anchor="b">
            <a:normAutofit/>
          </a:bodyPr>
          <a:lstStyle>
            <a:lvl1pPr algn="l">
              <a:lnSpc>
                <a:spcPct val="95000"/>
              </a:lnSpc>
              <a:spcBef>
                <a:spcPts val="204"/>
              </a:spcBef>
              <a:defRPr sz="1000" cap="none" baseline="0">
                <a:solidFill>
                  <a:schemeClr val="bg2"/>
                </a:solidFill>
              </a:defRPr>
            </a:lvl1pPr>
          </a:lstStyle>
          <a:p>
            <a:pPr lvl="0"/>
            <a:r>
              <a:rPr lang="en-US" dirty="0"/>
              <a:t>Question and Base</a:t>
            </a:r>
            <a:endParaRPr lang="en-GB" dirty="0"/>
          </a:p>
        </p:txBody>
      </p:sp>
    </p:spTree>
    <p:extLst>
      <p:ext uri="{BB962C8B-B14F-4D97-AF65-F5344CB8AC3E}">
        <p14:creationId xmlns:p14="http://schemas.microsoft.com/office/powerpoint/2010/main" val="2537218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52766" y="1388444"/>
            <a:ext cx="4216925" cy="2247851"/>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9" name="Footer Placeholder 3"/>
          <p:cNvSpPr>
            <a:spLocks noGrp="1"/>
          </p:cNvSpPr>
          <p:nvPr>
            <p:ph type="ftr" sz="quarter" idx="15"/>
          </p:nvPr>
        </p:nvSpPr>
        <p:spPr>
          <a:xfrm>
            <a:off x="614375" y="4665811"/>
            <a:ext cx="3164412" cy="269490"/>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nb-NO" dirty="0"/>
              <a:t>© 2016 Ipsos. </a:t>
            </a:r>
          </a:p>
        </p:txBody>
      </p:sp>
      <p:sp>
        <p:nvSpPr>
          <p:cNvPr id="10"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2" descr="C:\Users\Graphics Dude Ltd\Graphics Dude Ltd\Work\Ipsos Mori - Templates\Graphics\IpsosConnect-V2-print-Quad.png"/>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655819" y="154112"/>
            <a:ext cx="1179227"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97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0" y="-8964"/>
            <a:ext cx="6223748" cy="5152464"/>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748" h="5152464">
                <a:moveTo>
                  <a:pt x="0" y="8964"/>
                </a:moveTo>
                <a:lnTo>
                  <a:pt x="4529418" y="0"/>
                </a:lnTo>
                <a:lnTo>
                  <a:pt x="6223748" y="5152463"/>
                </a:lnTo>
                <a:lnTo>
                  <a:pt x="0" y="5152464"/>
                </a:lnTo>
                <a:lnTo>
                  <a:pt x="0" y="8964"/>
                </a:lnTo>
                <a:close/>
              </a:path>
            </a:pathLst>
          </a:custGeom>
        </p:spPr>
        <p:txBody>
          <a:bodyPr/>
          <a:lstStyle/>
          <a:p>
            <a:r>
              <a:rPr lang="en-US"/>
              <a:t>Click icon to add picture</a:t>
            </a:r>
            <a:endParaRPr lang="en-GB"/>
          </a:p>
        </p:txBody>
      </p:sp>
      <p:sp>
        <p:nvSpPr>
          <p:cNvPr id="2" name="Title 1"/>
          <p:cNvSpPr>
            <a:spLocks noGrp="1"/>
          </p:cNvSpPr>
          <p:nvPr>
            <p:ph type="ctrTitle" hasCustomPrompt="1"/>
          </p:nvPr>
        </p:nvSpPr>
        <p:spPr>
          <a:xfrm>
            <a:off x="6678999" y="2102790"/>
            <a:ext cx="2190693" cy="747897"/>
          </a:xfrm>
        </p:spPr>
        <p:txBody>
          <a:bodyPr anchor="ctr"/>
          <a:lstStyle>
            <a:lvl1pPr>
              <a:defRPr sz="27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4"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5" name="Picture 14"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9" name="Picture 2" descr="C:\Users\Graphics Dude Ltd\Graphics Dude Ltd\Work\Ipsos Mori - Templates\Graphics\IpsosConnect-V2-print-Quad.png"/>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655819" y="154112"/>
            <a:ext cx="1179227"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681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4" name="Picture 2" descr="C:\Users\Graphics Dude Ltd\Graphics Dude Ltd\Work\Ipsos Mori - Templates\Graphics\IpsosConnect-V2-print-Quad.png"/>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655819" y="154112"/>
            <a:ext cx="1179227"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79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9050" y="2033543"/>
            <a:ext cx="1982834"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2"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3"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7" name="Picture 16"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8" name="Picture 2" descr="C:\Users\Graphics Dude Ltd\Graphics Dude Ltd\Work\Ipsos Mori - Templates\Graphics\IpsosConnect-V2-print-Quad.png"/>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655819" y="154112"/>
            <a:ext cx="1179227"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21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ill1_Bullets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0" name="Picture 2" descr="C:\Users\Graphics Dude Ltd\Graphics Dude Ltd\Work\Ipsos Mori - Templates\Graphics\IpsosConnect-V2-print-Quad.png"/>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655819" y="154112"/>
            <a:ext cx="1179227"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86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25791"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pic>
        <p:nvPicPr>
          <p:cNvPr id="22" name="Picture 21"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12"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10" name="Picture 2" descr="C:\Users\Graphics Dude Ltd\Graphics Dude Ltd\Work\Ipsos Mori - Templates\Graphics\IpsosConnect-V2-print-Quad.png"/>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655819" y="154112"/>
            <a:ext cx="1179227"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686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Fill3_Title Only">
    <p:bg bwMode="inv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bwMode="black">
          <a:xfrm>
            <a:off x="232376" y="248323"/>
            <a:ext cx="6733351" cy="442661"/>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pic>
        <p:nvPicPr>
          <p:cNvPr id="20" name="Picture 19"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bwMode="black">
          <a:xfrm>
            <a:off x="6965726" y="4658133"/>
            <a:ext cx="1380186" cy="277168"/>
          </a:xfrm>
          <a:prstGeom prst="rect">
            <a:avLst/>
          </a:prstGeom>
        </p:spPr>
      </p:pic>
      <p:sp>
        <p:nvSpPr>
          <p:cNvPr id="13" name="TextBox 12"/>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8" name="Picture 17"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0" name="Picture 2" descr="C:\Users\Graphics Dude Ltd\Graphics Dude Ltd\Work\Ipsos Mori - Templates\Graphics\IpsosConnect-V2-print-Quad.png"/>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655819" y="154112"/>
            <a:ext cx="1179227"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864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Fill3_Text Option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0" name="Picture 2" descr="C:\Users\Graphics Dude Ltd\Graphics Dude Ltd\Work\Ipsos Mori - Templates\Graphics\IpsosConnect-V2-print-Quad.png"/>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655819" y="154112"/>
            <a:ext cx="1179227"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94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396"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12"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10" name="Picture 2" descr="C:\Users\Graphics Dude Ltd\Graphics Dude Ltd\Work\Ipsos Mori - Templates\Graphics\IpsosConnect-V2-print-Quad.png"/>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655819" y="154112"/>
            <a:ext cx="1179227"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67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a:t>Click icon to add picture</a:t>
            </a:r>
            <a:endParaRPr lang="en-GB"/>
          </a:p>
        </p:txBody>
      </p:sp>
      <p:sp>
        <p:nvSpPr>
          <p:cNvPr id="2" name="Title 1"/>
          <p:cNvSpPr>
            <a:spLocks noGrp="1"/>
          </p:cNvSpPr>
          <p:nvPr>
            <p:ph type="ctrTitle" hasCustomPrompt="1"/>
          </p:nvPr>
        </p:nvSpPr>
        <p:spPr>
          <a:xfrm>
            <a:off x="4176000" y="2152234"/>
            <a:ext cx="469905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176000" y="2864332"/>
            <a:ext cx="4699059" cy="13323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4176000" y="1389063"/>
            <a:ext cx="4699059" cy="637454"/>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6384706" y="219076"/>
            <a:ext cx="1165276" cy="805426"/>
          </a:xfrm>
          <a:solidFill>
            <a:schemeClr val="bg1"/>
          </a:solidFill>
        </p:spPr>
        <p:txBody>
          <a:bodyPr/>
          <a:lstStyle>
            <a:lvl1pPr algn="ctr">
              <a:defRPr sz="1400"/>
            </a:lvl1pPr>
          </a:lstStyle>
          <a:p>
            <a:r>
              <a:rPr lang="en-GB" dirty="0"/>
              <a:t>Client Logo</a:t>
            </a:r>
            <a:br>
              <a:rPr lang="en-GB" dirty="0"/>
            </a:br>
            <a:r>
              <a:rPr lang="en-GB" dirty="0"/>
              <a:t>(delete if unused)</a:t>
            </a:r>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4176000" y="4031450"/>
            <a:ext cx="4699059" cy="595972"/>
          </a:xfrm>
          <a:prstGeom prst="rect">
            <a:avLst/>
          </a:prstGeom>
        </p:spPr>
        <p:txBody>
          <a:bodyPr lIns="0" tIns="0" rIns="0" bIns="0"/>
          <a:lstStyle>
            <a:lvl1pPr>
              <a:defRPr sz="1000">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pic>
        <p:nvPicPr>
          <p:cNvPr id="20" name="Picture 19"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2" name="TextBox 21"/>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2016 Ipsos.</a:t>
            </a:r>
            <a:endParaRPr lang="en-GB" sz="1200" dirty="0">
              <a:solidFill>
                <a:schemeClr val="bg1"/>
              </a:solidFill>
            </a:endParaRPr>
          </a:p>
        </p:txBody>
      </p:sp>
      <p:pic>
        <p:nvPicPr>
          <p:cNvPr id="23" name="Picture 2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6" name="Picture Placeholder 5"/>
          <p:cNvSpPr>
            <a:spLocks noGrp="1"/>
          </p:cNvSpPr>
          <p:nvPr>
            <p:ph type="pic" sz="quarter" idx="10"/>
          </p:nvPr>
        </p:nvSpPr>
        <p:spPr>
          <a:xfrm>
            <a:off x="743381" y="1622613"/>
            <a:ext cx="1211263" cy="1209675"/>
          </a:xfrm>
          <a:prstGeom prst="ellipse">
            <a:avLst/>
          </a:prstGeom>
        </p:spPr>
        <p:txBody>
          <a:bodyPr/>
          <a:lstStyle>
            <a:lvl1pPr>
              <a:defRPr>
                <a:solidFill>
                  <a:schemeClr val="bg1"/>
                </a:solidFill>
              </a:defRPr>
            </a:lvl1pPr>
          </a:lstStyle>
          <a:p>
            <a:r>
              <a:rPr lang="en-US"/>
              <a:t>Click icon to add picture</a:t>
            </a:r>
            <a:endParaRPr lang="en-GB" dirty="0"/>
          </a:p>
        </p:txBody>
      </p:sp>
      <p:sp>
        <p:nvSpPr>
          <p:cNvPr id="16" name="Picture Placeholder 5"/>
          <p:cNvSpPr>
            <a:spLocks noGrp="1"/>
          </p:cNvSpPr>
          <p:nvPr>
            <p:ph type="pic" sz="quarter" idx="11"/>
          </p:nvPr>
        </p:nvSpPr>
        <p:spPr>
          <a:xfrm>
            <a:off x="3818226" y="1622613"/>
            <a:ext cx="1211263" cy="1209675"/>
          </a:xfrm>
          <a:prstGeom prst="ellipse">
            <a:avLst/>
          </a:prstGeom>
        </p:spPr>
        <p:txBody>
          <a:bodyPr/>
          <a:lstStyle>
            <a:lvl1pPr>
              <a:defRPr>
                <a:solidFill>
                  <a:schemeClr val="bg1"/>
                </a:solidFill>
              </a:defRPr>
            </a:lvl1pPr>
          </a:lstStyle>
          <a:p>
            <a:r>
              <a:rPr lang="en-US"/>
              <a:t>Click icon to add picture</a:t>
            </a:r>
            <a:endParaRPr lang="en-GB" dirty="0"/>
          </a:p>
        </p:txBody>
      </p:sp>
      <p:sp>
        <p:nvSpPr>
          <p:cNvPr id="19" name="Picture Placeholder 5"/>
          <p:cNvSpPr>
            <a:spLocks noGrp="1"/>
          </p:cNvSpPr>
          <p:nvPr>
            <p:ph type="pic" sz="quarter" idx="12"/>
          </p:nvPr>
        </p:nvSpPr>
        <p:spPr>
          <a:xfrm>
            <a:off x="6893072" y="1622613"/>
            <a:ext cx="1211263" cy="1209675"/>
          </a:xfrm>
          <a:prstGeom prst="ellipse">
            <a:avLst/>
          </a:prstGeom>
        </p:spPr>
        <p:txBody>
          <a:bodyPr/>
          <a:lstStyle>
            <a:lvl1pPr>
              <a:defRPr>
                <a:solidFill>
                  <a:schemeClr val="bg1"/>
                </a:solidFill>
              </a:defRPr>
            </a:lvl1pPr>
          </a:lstStyle>
          <a:p>
            <a:r>
              <a:rPr lang="en-US"/>
              <a:t>Click icon to add picture</a:t>
            </a:r>
            <a:endParaRPr lang="en-GB" dirty="0"/>
          </a:p>
        </p:txBody>
      </p:sp>
      <p:pic>
        <p:nvPicPr>
          <p:cNvPr id="11" name="Picture 2" descr="C:\Users\Graphics Dude Ltd\Graphics Dude Ltd\Work\Ipsos Mori - Templates\Graphics\IpsosConnect-V2-print-Quad.png"/>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655819" y="154112"/>
            <a:ext cx="1179227"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404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Titre de sectio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2833" y="2480191"/>
            <a:ext cx="7093160" cy="962868"/>
          </a:xfrm>
        </p:spPr>
        <p:txBody>
          <a:bodyPr lIns="0" anchor="t"/>
          <a:lstStyle>
            <a:lvl1pPr>
              <a:lnSpc>
                <a:spcPct val="80000"/>
              </a:lnSpc>
              <a:spcBef>
                <a:spcPts val="816"/>
              </a:spcBef>
              <a:defRPr sz="7800" cap="all" baseline="0">
                <a:solidFill>
                  <a:schemeClr val="bg1"/>
                </a:solidFill>
              </a:defRPr>
            </a:lvl1pPr>
          </a:lstStyle>
          <a:p>
            <a:r>
              <a:rPr lang="en-US" dirty="0"/>
              <a:t>DOLOR SIT</a:t>
            </a:r>
            <a:endParaRPr lang="en-GB" dirty="0"/>
          </a:p>
        </p:txBody>
      </p:sp>
      <p:sp>
        <p:nvSpPr>
          <p:cNvPr id="7" name="Text Placeholder 6"/>
          <p:cNvSpPr>
            <a:spLocks noGrp="1"/>
          </p:cNvSpPr>
          <p:nvPr>
            <p:ph type="body" sz="quarter" idx="13" hasCustomPrompt="1"/>
          </p:nvPr>
        </p:nvSpPr>
        <p:spPr>
          <a:xfrm>
            <a:off x="221814" y="1858307"/>
            <a:ext cx="6033722" cy="621884"/>
          </a:xfrm>
        </p:spPr>
        <p:txBody>
          <a:bodyPr anchor="b">
            <a:normAutofit/>
          </a:bodyPr>
          <a:lstStyle>
            <a:lvl1pPr>
              <a:spcBef>
                <a:spcPts val="1224"/>
              </a:spcBef>
              <a:defRPr sz="2700" b="0" cap="none" baseline="0">
                <a:solidFill>
                  <a:schemeClr val="bg1"/>
                </a:solidFill>
              </a:defRPr>
            </a:lvl1pPr>
          </a:lstStyle>
          <a:p>
            <a:pPr lvl="0"/>
            <a:r>
              <a:rPr lang="en-US" dirty="0"/>
              <a:t>Lorem Ipsum</a:t>
            </a:r>
            <a:endParaRPr lang="en-GB" dirty="0"/>
          </a:p>
        </p:txBody>
      </p:sp>
      <p:pic>
        <p:nvPicPr>
          <p:cNvPr id="13" name="Picture 12"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29" name="TextBox 28"/>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30" name="TextBox 29"/>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2021 Ipsos.</a:t>
            </a:r>
            <a:endParaRPr lang="en-GB" sz="1200" dirty="0">
              <a:solidFill>
                <a:schemeClr val="bg1"/>
              </a:solidFill>
            </a:endParaRPr>
          </a:p>
        </p:txBody>
      </p:sp>
      <p:pic>
        <p:nvPicPr>
          <p:cNvPr id="31" name="Picture 30"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9" name="Picture 2" descr="C:\Users\Graphics Dude Ltd\Graphics Dude Ltd\Work\Ipsos Mori - Templates\Graphics\IpsosConnect-V2-print-Quad.png"/>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655819" y="154112"/>
            <a:ext cx="1179227"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324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1" y="192975"/>
            <a:ext cx="8162325" cy="207749"/>
          </a:xfrm>
          <a:prstGeom prst="rect">
            <a:avLst/>
          </a:prstGeom>
        </p:spPr>
        <p:txBody>
          <a:bodyPr wrap="square" lIns="0" tIns="0" rIns="0" bIns="0" anchor="ctr" anchorCtr="0">
            <a:spAutoFit/>
          </a:bodyPr>
          <a:lstStyle>
            <a:lvl1pPr algn="l">
              <a:lnSpc>
                <a:spcPct val="90000"/>
              </a:lnSpc>
              <a:defRPr sz="1500" b="1"/>
            </a:lvl1pPr>
          </a:lstStyle>
          <a:p>
            <a:r>
              <a:rPr lang="en-US" noProof="0" dirty="0" err="1"/>
              <a:t>Klikk</a:t>
            </a:r>
            <a:r>
              <a:rPr lang="en-US" noProof="0" dirty="0"/>
              <a:t> for å </a:t>
            </a:r>
            <a:r>
              <a:rPr lang="en-US" noProof="0" dirty="0" err="1"/>
              <a:t>endre</a:t>
            </a:r>
            <a:r>
              <a:rPr lang="en-US" noProof="0" dirty="0"/>
              <a:t> </a:t>
            </a:r>
            <a:r>
              <a:rPr lang="en-US" noProof="0" dirty="0" err="1"/>
              <a:t>tittel</a:t>
            </a:r>
            <a:endParaRPr lang="en-US" noProof="0" dirty="0"/>
          </a:p>
        </p:txBody>
      </p:sp>
      <p:sp>
        <p:nvSpPr>
          <p:cNvPr id="3" name="Inhaltsplatzhalter 2"/>
          <p:cNvSpPr>
            <a:spLocks noGrp="1"/>
          </p:cNvSpPr>
          <p:nvPr>
            <p:ph idx="1"/>
          </p:nvPr>
        </p:nvSpPr>
        <p:spPr>
          <a:xfrm>
            <a:off x="352800" y="734400"/>
            <a:ext cx="7740000" cy="4117500"/>
          </a:xfrm>
          <a:prstGeom prst="rect">
            <a:avLst/>
          </a:prstGeom>
        </p:spPr>
        <p:txBody>
          <a:bodyPr lIns="0" tIns="0" rIns="0" bIns="0"/>
          <a:lstStyle>
            <a:lvl1pPr marL="136922" indent="-136922">
              <a:lnSpc>
                <a:spcPct val="90000"/>
              </a:lnSpc>
              <a:spcBef>
                <a:spcPts val="600"/>
              </a:spcBef>
              <a:buFont typeface="Wingdings" pitchFamily="2" charset="2"/>
              <a:buChar char="§"/>
              <a:defRPr sz="1350"/>
            </a:lvl1pPr>
            <a:lvl2pPr marL="404813" indent="-205979">
              <a:lnSpc>
                <a:spcPct val="90000"/>
              </a:lnSpc>
              <a:spcBef>
                <a:spcPts val="600"/>
              </a:spcBef>
              <a:buClr>
                <a:schemeClr val="tx1"/>
              </a:buClr>
              <a:buFont typeface="Wingdings" pitchFamily="2" charset="2"/>
              <a:buChar char="ð"/>
              <a:defRPr sz="1200"/>
            </a:lvl2pPr>
            <a:lvl3pPr marL="603647" indent="-130969">
              <a:lnSpc>
                <a:spcPct val="90000"/>
              </a:lnSpc>
              <a:spcBef>
                <a:spcPts val="600"/>
              </a:spcBef>
              <a:buClr>
                <a:schemeClr val="tx1"/>
              </a:buClr>
              <a:buFont typeface="Calibri" pitchFamily="34" charset="0"/>
              <a:buChar char="─"/>
              <a:defRPr sz="1050"/>
            </a:lvl3pPr>
          </a:lstStyle>
          <a:p>
            <a:pPr lvl="0"/>
            <a:r>
              <a:rPr lang="en-US" noProof="0" dirty="0"/>
              <a:t>Click to edit Master text styles</a:t>
            </a:r>
          </a:p>
          <a:p>
            <a:pPr lvl="1"/>
            <a:r>
              <a:rPr lang="en-US" noProof="0" dirty="0"/>
              <a:t>Second level</a:t>
            </a:r>
          </a:p>
          <a:p>
            <a:pPr lvl="2"/>
            <a:r>
              <a:rPr lang="en-US" noProof="0" dirty="0"/>
              <a:t>Third level</a:t>
            </a:r>
          </a:p>
        </p:txBody>
      </p:sp>
      <p:grpSp>
        <p:nvGrpSpPr>
          <p:cNvPr id="23" name="Group 18"/>
          <p:cNvGrpSpPr>
            <a:grpSpLocks noChangeAspect="1"/>
          </p:cNvGrpSpPr>
          <p:nvPr/>
        </p:nvGrpSpPr>
        <p:grpSpPr bwMode="auto">
          <a:xfrm>
            <a:off x="151201" y="113400"/>
            <a:ext cx="522287" cy="351234"/>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
        <p:nvSpPr>
          <p:cNvPr id="39" name="Freeform 34"/>
          <p:cNvSpPr>
            <a:spLocks/>
          </p:cNvSpPr>
          <p:nvPr/>
        </p:nvSpPr>
        <p:spPr bwMode="auto">
          <a:xfrm>
            <a:off x="8193088" y="983456"/>
            <a:ext cx="950912" cy="1462088"/>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0" name="Freeform 35"/>
          <p:cNvSpPr>
            <a:spLocks/>
          </p:cNvSpPr>
          <p:nvPr/>
        </p:nvSpPr>
        <p:spPr bwMode="auto">
          <a:xfrm>
            <a:off x="8845550" y="602456"/>
            <a:ext cx="298450" cy="43815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1" name="Freeform 36"/>
          <p:cNvSpPr>
            <a:spLocks/>
          </p:cNvSpPr>
          <p:nvPr/>
        </p:nvSpPr>
        <p:spPr bwMode="auto">
          <a:xfrm>
            <a:off x="5637214" y="0"/>
            <a:ext cx="3216275" cy="900113"/>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endParaRPr lang="en-US" sz="1350"/>
          </a:p>
        </p:txBody>
      </p:sp>
      <p:sp>
        <p:nvSpPr>
          <p:cNvPr id="42" name="Freeform 37"/>
          <p:cNvSpPr>
            <a:spLocks/>
          </p:cNvSpPr>
          <p:nvPr/>
        </p:nvSpPr>
        <p:spPr bwMode="auto">
          <a:xfrm>
            <a:off x="1152526" y="4914900"/>
            <a:ext cx="1198563" cy="2286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38"/>
          <p:cNvSpPr>
            <a:spLocks/>
          </p:cNvSpPr>
          <p:nvPr/>
        </p:nvSpPr>
        <p:spPr bwMode="auto">
          <a:xfrm>
            <a:off x="1" y="3595688"/>
            <a:ext cx="1177925" cy="1514475"/>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endParaRPr lang="en-US" sz="1350"/>
          </a:p>
        </p:txBody>
      </p:sp>
      <p:sp>
        <p:nvSpPr>
          <p:cNvPr id="44" name="Foliennummernplatzhalter 5"/>
          <p:cNvSpPr>
            <a:spLocks noGrp="1"/>
          </p:cNvSpPr>
          <p:nvPr>
            <p:ph type="sldNum" sz="quarter" idx="12"/>
          </p:nvPr>
        </p:nvSpPr>
        <p:spPr>
          <a:xfrm>
            <a:off x="8841980" y="4924801"/>
            <a:ext cx="137858" cy="138499"/>
          </a:xfrm>
          <a:prstGeom prst="rect">
            <a:avLst/>
          </a:prstGeom>
        </p:spPr>
        <p:txBody>
          <a:bodyPr wrap="none" lIns="0" tIns="0" rIns="0" bIns="0" anchor="b" anchorCtr="0">
            <a:spAutoFit/>
          </a:bodyPr>
          <a:lstStyle>
            <a:lvl1pPr algn="r">
              <a:defRPr sz="900" b="1"/>
            </a:lvl1pPr>
          </a:lstStyle>
          <a:p>
            <a:fld id="{99DB18A3-D21F-4BB0-9E84-DFB029941648}" type="slidenum">
              <a:rPr lang="de-DE" smtClean="0"/>
              <a:pPr/>
              <a:t>‹#›</a:t>
            </a:fld>
            <a:endParaRPr lang="de-DE" dirty="0"/>
          </a:p>
        </p:txBody>
      </p:sp>
      <p:grpSp>
        <p:nvGrpSpPr>
          <p:cNvPr id="45" name="Group 18"/>
          <p:cNvGrpSpPr>
            <a:grpSpLocks noChangeAspect="1"/>
          </p:cNvGrpSpPr>
          <p:nvPr userDrawn="1"/>
        </p:nvGrpSpPr>
        <p:grpSpPr bwMode="auto">
          <a:xfrm>
            <a:off x="151201" y="113400"/>
            <a:ext cx="522287" cy="351234"/>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
        <p:nvSpPr>
          <p:cNvPr id="61" name="Freeform 34"/>
          <p:cNvSpPr>
            <a:spLocks/>
          </p:cNvSpPr>
          <p:nvPr userDrawn="1"/>
        </p:nvSpPr>
        <p:spPr bwMode="auto">
          <a:xfrm>
            <a:off x="8193088" y="983456"/>
            <a:ext cx="950912" cy="1462088"/>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62" name="Freeform 35"/>
          <p:cNvSpPr>
            <a:spLocks/>
          </p:cNvSpPr>
          <p:nvPr userDrawn="1"/>
        </p:nvSpPr>
        <p:spPr bwMode="auto">
          <a:xfrm>
            <a:off x="8845550" y="602456"/>
            <a:ext cx="298450" cy="43815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63" name="Freeform 36"/>
          <p:cNvSpPr>
            <a:spLocks/>
          </p:cNvSpPr>
          <p:nvPr userDrawn="1"/>
        </p:nvSpPr>
        <p:spPr bwMode="auto">
          <a:xfrm>
            <a:off x="5637214" y="0"/>
            <a:ext cx="3216275" cy="900113"/>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endParaRPr lang="en-US" sz="1350"/>
          </a:p>
        </p:txBody>
      </p:sp>
      <p:sp>
        <p:nvSpPr>
          <p:cNvPr id="64" name="Freeform 37"/>
          <p:cNvSpPr>
            <a:spLocks/>
          </p:cNvSpPr>
          <p:nvPr userDrawn="1"/>
        </p:nvSpPr>
        <p:spPr bwMode="auto">
          <a:xfrm>
            <a:off x="1152526" y="4914900"/>
            <a:ext cx="1198563" cy="2286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65" name="Freeform 38"/>
          <p:cNvSpPr>
            <a:spLocks/>
          </p:cNvSpPr>
          <p:nvPr userDrawn="1"/>
        </p:nvSpPr>
        <p:spPr bwMode="auto">
          <a:xfrm>
            <a:off x="1" y="3595688"/>
            <a:ext cx="1177925" cy="1514475"/>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endParaRPr lang="en-US" sz="1350"/>
          </a:p>
        </p:txBody>
      </p:sp>
      <p:pic>
        <p:nvPicPr>
          <p:cNvPr id="67" name="Picture 66" descr="Ipsos MMI.png"/>
          <p:cNvPicPr>
            <a:picLocks noChangeAspect="1"/>
          </p:cNvPicPr>
          <p:nvPr userDrawn="1"/>
        </p:nvPicPr>
        <p:blipFill>
          <a:blip r:embed="rId2" cstate="print"/>
          <a:stretch>
            <a:fillRect/>
          </a:stretch>
        </p:blipFill>
        <p:spPr>
          <a:xfrm>
            <a:off x="7248257" y="4924258"/>
            <a:ext cx="1124648" cy="162000"/>
          </a:xfrm>
          <a:prstGeom prst="rect">
            <a:avLst/>
          </a:prstGeom>
        </p:spPr>
      </p:pic>
    </p:spTree>
    <p:extLst>
      <p:ext uri="{BB962C8B-B14F-4D97-AF65-F5344CB8AC3E}">
        <p14:creationId xmlns:p14="http://schemas.microsoft.com/office/powerpoint/2010/main" val="1439536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Results and Topics">
    <p:spTree>
      <p:nvGrpSpPr>
        <p:cNvPr id="1" name=""/>
        <p:cNvGrpSpPr/>
        <p:nvPr/>
      </p:nvGrpSpPr>
      <p:grpSpPr>
        <a:xfrm>
          <a:off x="0" y="0"/>
          <a:ext cx="0" cy="0"/>
          <a:chOff x="0" y="0"/>
          <a:chExt cx="0" cy="0"/>
        </a:xfrm>
      </p:grpSpPr>
      <p:sp>
        <p:nvSpPr>
          <p:cNvPr id="3" name="Inhaltsplatzhalter 2"/>
          <p:cNvSpPr>
            <a:spLocks noGrp="1"/>
          </p:cNvSpPr>
          <p:nvPr>
            <p:ph idx="1"/>
          </p:nvPr>
        </p:nvSpPr>
        <p:spPr>
          <a:xfrm>
            <a:off x="352800" y="734400"/>
            <a:ext cx="7740000" cy="4117500"/>
          </a:xfrm>
          <a:prstGeom prst="rect">
            <a:avLst/>
          </a:prstGeom>
        </p:spPr>
        <p:txBody>
          <a:bodyPr lIns="0" tIns="0" rIns="0" bIns="0"/>
          <a:lstStyle>
            <a:lvl1pPr marL="162957" indent="-162957">
              <a:lnSpc>
                <a:spcPct val="90000"/>
              </a:lnSpc>
              <a:spcBef>
                <a:spcPts val="714"/>
              </a:spcBef>
              <a:buFont typeface="Wingdings" pitchFamily="2" charset="2"/>
              <a:buChar char="§"/>
              <a:defRPr sz="1632"/>
            </a:lvl1pPr>
            <a:lvl2pPr marL="481786" indent="-245144">
              <a:lnSpc>
                <a:spcPct val="90000"/>
              </a:lnSpc>
              <a:spcBef>
                <a:spcPts val="714"/>
              </a:spcBef>
              <a:buClr>
                <a:schemeClr val="tx1"/>
              </a:buClr>
              <a:buFont typeface="Wingdings" pitchFamily="2" charset="2"/>
              <a:buChar char="ð"/>
              <a:defRPr sz="1428"/>
            </a:lvl2pPr>
            <a:lvl3pPr marL="718428" indent="-155872">
              <a:lnSpc>
                <a:spcPct val="90000"/>
              </a:lnSpc>
              <a:spcBef>
                <a:spcPts val="714"/>
              </a:spcBef>
              <a:buClr>
                <a:schemeClr val="tx1"/>
              </a:buClr>
              <a:buFont typeface="Calibri" pitchFamily="34" charset="0"/>
              <a:buChar char="─"/>
              <a:defRPr sz="1224"/>
            </a:lvl3pPr>
          </a:lstStyle>
          <a:p>
            <a:pPr lvl="0"/>
            <a:r>
              <a:rPr lang="en-US" noProof="0" dirty="0"/>
              <a:t>Click to edit Master text styles</a:t>
            </a:r>
          </a:p>
          <a:p>
            <a:pPr lvl="1"/>
            <a:r>
              <a:rPr lang="en-US" noProof="0" dirty="0"/>
              <a:t>Second level</a:t>
            </a:r>
          </a:p>
          <a:p>
            <a:pPr lvl="2"/>
            <a:r>
              <a:rPr lang="en-US" noProof="0" dirty="0"/>
              <a:t>Third level</a:t>
            </a:r>
          </a:p>
        </p:txBody>
      </p:sp>
    </p:spTree>
    <p:extLst>
      <p:ext uri="{BB962C8B-B14F-4D97-AF65-F5344CB8AC3E}">
        <p14:creationId xmlns:p14="http://schemas.microsoft.com/office/powerpoint/2010/main" val="11693260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04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428625" y="2949792"/>
            <a:ext cx="4979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344406" y="391389"/>
            <a:ext cx="5663998" cy="1856511"/>
          </a:xfrm>
        </p:spPr>
        <p:txBody>
          <a:bodyPr lIns="72000" anchor="t">
            <a:normAutofit/>
          </a:bodyPr>
          <a:lstStyle>
            <a:lvl1pPr algn="l">
              <a:lnSpc>
                <a:spcPct val="80000"/>
              </a:lnSpc>
              <a:defRPr sz="4500" b="1" cap="all" spc="-150" baseline="0">
                <a:solidFill>
                  <a:schemeClr val="bg1"/>
                </a:solidFill>
                <a:latin typeface="Arial Black" panose="020B0A04020102020204" pitchFamily="34" charset="0"/>
              </a:defRPr>
            </a:lvl1pPr>
          </a:lstStyle>
          <a:p>
            <a:r>
              <a:rPr lang="nb-NO" dirty="0"/>
              <a:t>SETT INN TEKST</a:t>
            </a:r>
            <a:endParaRPr lang="en-GB" dirty="0"/>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344349" y="2251128"/>
            <a:ext cx="5663998" cy="369332"/>
          </a:xfrm>
        </p:spPr>
        <p:txBody>
          <a:bodyPr wrap="square" lIns="108000" rIns="180000">
            <a:spAutoFit/>
          </a:bodyPr>
          <a:lstStyle>
            <a:lvl1pPr marL="0" indent="0" algn="l">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noProof="0" dirty="0"/>
              <a:t>Undertittel</a:t>
            </a:r>
          </a:p>
        </p:txBody>
      </p:sp>
      <p:pic>
        <p:nvPicPr>
          <p:cNvPr id="33" name="Image 32" descr="Une image contenant objet&#10;&#10;Description générée automatiquement">
            <a:extLst>
              <a:ext uri="{FF2B5EF4-FFF2-40B4-BE49-F238E27FC236}">
                <a16:creationId xmlns:a16="http://schemas.microsoft.com/office/drawing/2014/main" id="{EDBF095C-490F-455B-8877-BE70651A9100}"/>
              </a:ext>
            </a:extLst>
          </p:cNvPr>
          <p:cNvPicPr>
            <a:picLocks noChangeAspect="1"/>
          </p:cNvPicPr>
          <p:nvPr userDrawn="1"/>
        </p:nvPicPr>
        <p:blipFill rotWithShape="1">
          <a:blip r:embed="rId7" cstate="print">
            <a:biLevel thresh="25000"/>
            <a:extLst>
              <a:ext uri="{28A0092B-C50C-407E-A947-70E740481C1C}">
                <a14:useLocalDpi xmlns:a14="http://schemas.microsoft.com/office/drawing/2010/main" val="0"/>
              </a:ext>
            </a:extLst>
          </a:blip>
          <a:srcRect r="23242"/>
          <a:stretch/>
        </p:blipFill>
        <p:spPr>
          <a:xfrm>
            <a:off x="5760132" y="4100684"/>
            <a:ext cx="2102148" cy="487482"/>
          </a:xfrm>
          <a:prstGeom prst="rect">
            <a:avLst/>
          </a:prstGeom>
        </p:spPr>
      </p:pic>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344349" y="3302173"/>
            <a:ext cx="967280" cy="161583"/>
          </a:xfrm>
          <a:prstGeom prst="rect">
            <a:avLst/>
          </a:prstGeom>
        </p:spPr>
        <p:txBody>
          <a:bodyPr wrap="none" lIns="108000" tIns="0" rIns="180000" bIns="0">
            <a:spAutoFit/>
          </a:bodyPr>
          <a:lstStyle>
            <a:lvl1pPr>
              <a:defRPr sz="1050">
                <a:solidFill>
                  <a:schemeClr val="bg1"/>
                </a:solidFill>
              </a:defRPr>
            </a:lvl1pPr>
          </a:lstStyle>
          <a:p>
            <a:fld id="{BC882573-CF8D-477B-8EF6-9CF97BBEDB1A}" type="datetime3">
              <a:rPr lang="nb-NO" noProof="0" smtClean="0"/>
              <a:t>2022.01.18</a:t>
            </a:fld>
            <a:endParaRPr lang="nb-NO" noProof="0"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344349" y="3010886"/>
            <a:ext cx="868878" cy="323165"/>
          </a:xfrm>
        </p:spPr>
        <p:txBody>
          <a:bodyPr wrap="none" lIns="108000">
            <a:spAutoFit/>
          </a:bodyPr>
          <a:lstStyle>
            <a:lvl1pPr marL="0" indent="0">
              <a:buNone/>
              <a:defRPr sz="1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dirty="0"/>
              <a:t>Ditt navn</a:t>
            </a:r>
          </a:p>
        </p:txBody>
      </p:sp>
      <p:pic>
        <p:nvPicPr>
          <p:cNvPr id="14" name="Graphique 12">
            <a:extLst>
              <a:ext uri="{FF2B5EF4-FFF2-40B4-BE49-F238E27FC236}">
                <a16:creationId xmlns:a16="http://schemas.microsoft.com/office/drawing/2014/main" id="{EDC392AE-DD2C-4A4A-B7EE-4301D02F161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047696" y="4019198"/>
            <a:ext cx="647807" cy="593370"/>
          </a:xfrm>
          <a:prstGeom prst="rect">
            <a:avLst/>
          </a:prstGeom>
        </p:spPr>
      </p:pic>
    </p:spTree>
    <p:extLst>
      <p:ext uri="{BB962C8B-B14F-4D97-AF65-F5344CB8AC3E}">
        <p14:creationId xmlns:p14="http://schemas.microsoft.com/office/powerpoint/2010/main" val="1349430653"/>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17">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307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303589" y="1356615"/>
            <a:ext cx="5688680" cy="2901060"/>
          </a:xfrm>
        </p:spPr>
        <p:txBody>
          <a:bodyPr>
            <a:noAutofit/>
          </a:bodyPr>
          <a:lstStyle>
            <a:lvl1pPr>
              <a:spcBef>
                <a:spcPts val="1350"/>
              </a:spcBef>
              <a:defRPr sz="1200">
                <a:solidFill>
                  <a:schemeClr val="tx1"/>
                </a:solidFill>
              </a:defRPr>
            </a:lvl1pPr>
            <a:lvl2pPr>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nb-NO" noProof="0" dirty="0" err="1"/>
              <a:t>Subtitle</a:t>
            </a:r>
            <a:r>
              <a:rPr lang="nb-NO" noProof="0" dirty="0"/>
              <a:t> </a:t>
            </a:r>
            <a:r>
              <a:rPr lang="nb-NO" noProof="0" dirty="0" err="1"/>
              <a:t>of</a:t>
            </a:r>
            <a:r>
              <a:rPr lang="nb-NO" noProof="0" dirty="0"/>
              <a:t> </a:t>
            </a:r>
            <a:r>
              <a:rPr lang="nb-NO" noProof="0" dirty="0" err="1"/>
              <a:t>the</a:t>
            </a:r>
            <a:r>
              <a:rPr lang="nb-NO" noProof="0" dirty="0"/>
              <a:t>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p:txBody>
          <a:bodyPr/>
          <a:lstStyle>
            <a:lvl1pPr>
              <a:defRPr/>
            </a:lvl1pPr>
          </a:lstStyle>
          <a:p>
            <a:r>
              <a:rPr lang="nb-NO" noProof="0" dirty="0"/>
              <a:t>overskrift</a:t>
            </a:r>
          </a:p>
        </p:txBody>
      </p:sp>
    </p:spTree>
    <p:extLst>
      <p:ext uri="{BB962C8B-B14F-4D97-AF65-F5344CB8AC3E}">
        <p14:creationId xmlns:p14="http://schemas.microsoft.com/office/powerpoint/2010/main" val="362222022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4097"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716074" y="1070282"/>
            <a:ext cx="4029603" cy="397841"/>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551324" y="667174"/>
            <a:ext cx="2878533" cy="397841"/>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344349" y="2251127"/>
            <a:ext cx="5663998" cy="369332"/>
          </a:xfrm>
        </p:spPr>
        <p:txBody>
          <a:bodyPr wrap="square" lIns="108000" rIns="180000">
            <a:spAutoFit/>
          </a:bodyPr>
          <a:lstStyle>
            <a:lvl1pPr marL="0" indent="0" algn="l">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344349" y="3302173"/>
            <a:ext cx="1401694" cy="161583"/>
          </a:xfrm>
          <a:prstGeom prst="rect">
            <a:avLst/>
          </a:prstGeom>
        </p:spPr>
        <p:txBody>
          <a:bodyPr wrap="none" lIns="108000" tIns="0" rIns="180000" bIns="0">
            <a:spAutoFit/>
          </a:bodyPr>
          <a:lstStyle>
            <a:lvl1pPr>
              <a:defRPr sz="1050">
                <a:solidFill>
                  <a:schemeClr val="bg1"/>
                </a:solidFill>
              </a:defRPr>
            </a:lvl1pPr>
          </a:lstStyle>
          <a:p>
            <a:fld id="{BC882573-CF8D-477B-8EF6-9CF97BBEDB1A}" type="datetime3">
              <a:rPr lang="en-GB" smtClean="0"/>
              <a:t>18 January, 2022</a:t>
            </a:fld>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344406" y="391389"/>
            <a:ext cx="5663998" cy="1856511"/>
          </a:xfrm>
        </p:spPr>
        <p:txBody>
          <a:bodyPr lIns="72000" anchor="t">
            <a:noAutofit/>
          </a:bodyPr>
          <a:lstStyle>
            <a:lvl1pPr algn="l">
              <a:lnSpc>
                <a:spcPct val="80000"/>
              </a:lnSpc>
              <a:defRPr sz="4500" b="1" cap="all" spc="-150" baseline="0">
                <a:solidFill>
                  <a:schemeClr val="bg1"/>
                </a:solidFill>
                <a:latin typeface="Arial Black" panose="020B0A04020102020204" pitchFamily="34" charset="0"/>
              </a:defRPr>
            </a:lvl1pPr>
          </a:lstStyle>
          <a:p>
            <a:r>
              <a:rPr lang="en-GB" dirty="0"/>
              <a:t>TITLE OF THE SLIDE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344349" y="3010886"/>
            <a:ext cx="1896403" cy="323165"/>
          </a:xfrm>
        </p:spPr>
        <p:txBody>
          <a:bodyPr wrap="none" lIns="108000">
            <a:spAutoFit/>
          </a:bodyPr>
          <a:lstStyle>
            <a:lvl1pPr marL="0" indent="0">
              <a:buNone/>
              <a:defRPr sz="1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428625" y="2949792"/>
            <a:ext cx="4979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Image 15" descr="Une image contenant objet&#10;&#10;Description générée automatiquement">
            <a:extLst>
              <a:ext uri="{FF2B5EF4-FFF2-40B4-BE49-F238E27FC236}">
                <a16:creationId xmlns:a16="http://schemas.microsoft.com/office/drawing/2014/main" id="{5919B4CD-5E7E-4686-8385-C8E06F74C4D8}"/>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5760132" y="4100684"/>
            <a:ext cx="2102148" cy="487482"/>
          </a:xfrm>
          <a:prstGeom prst="rect">
            <a:avLst/>
          </a:prstGeom>
        </p:spPr>
      </p:pic>
      <p:pic>
        <p:nvPicPr>
          <p:cNvPr id="14" name="Graphique 12">
            <a:extLst>
              <a:ext uri="{FF2B5EF4-FFF2-40B4-BE49-F238E27FC236}">
                <a16:creationId xmlns:a16="http://schemas.microsoft.com/office/drawing/2014/main" id="{33FF114A-8E2E-4078-8447-E6672F2878CC}"/>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047696" y="4019198"/>
            <a:ext cx="647807" cy="593370"/>
          </a:xfrm>
          <a:prstGeom prst="rect">
            <a:avLst/>
          </a:prstGeom>
        </p:spPr>
      </p:pic>
    </p:spTree>
    <p:extLst>
      <p:ext uri="{BB962C8B-B14F-4D97-AF65-F5344CB8AC3E}">
        <p14:creationId xmlns:p14="http://schemas.microsoft.com/office/powerpoint/2010/main" val="2865388685"/>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29">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5121"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7CED06AF-D77F-40B5-AC37-133B89CE02D4}"/>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344405" y="295941"/>
            <a:ext cx="5663997" cy="715581"/>
          </a:xfrm>
        </p:spPr>
        <p:txBody>
          <a:bodyPr lIns="72000" anchor="b">
            <a:spAutoFit/>
          </a:bodyPr>
          <a:lstStyle>
            <a:lvl1pPr>
              <a:defRPr sz="4500" spc="-150" baseline="0">
                <a:solidFill>
                  <a:schemeClr val="bg1"/>
                </a:solidFill>
              </a:defRPr>
            </a:lvl1pPr>
          </a:lstStyle>
          <a:p>
            <a:r>
              <a:rPr lang="en-GB" dirty="0"/>
              <a:t>SUMMARY</a:t>
            </a:r>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348741" y="1237400"/>
            <a:ext cx="5659662" cy="525785"/>
          </a:xfrm>
        </p:spPr>
        <p:txBody>
          <a:bodyPr wrap="square" lIns="108000" rIns="180000">
            <a:spAutoFit/>
          </a:bodyPr>
          <a:lstStyle>
            <a:lvl1pPr marL="338138" indent="-338138">
              <a:lnSpc>
                <a:spcPct val="100000"/>
              </a:lnSpc>
              <a:spcBef>
                <a:spcPts val="1350"/>
              </a:spcBef>
              <a:buSzPct val="100000"/>
              <a:buFont typeface="+mj-lt"/>
              <a:buAutoNum type="arabicPeriod"/>
              <a:defRPr sz="1200">
                <a:solidFill>
                  <a:schemeClr val="bg1"/>
                </a:solidFill>
                <a:latin typeface="+mn-lt"/>
              </a:defRPr>
            </a:lvl1pPr>
            <a:lvl2pPr marL="335756" indent="-235744">
              <a:lnSpc>
                <a:spcPct val="100000"/>
              </a:lnSpc>
              <a:buFont typeface="Arial" panose="020B0604020202020204" pitchFamily="34" charset="0"/>
              <a:buChar char=" "/>
              <a:defRPr sz="1200">
                <a:solidFill>
                  <a:schemeClr val="bg1"/>
                </a:solidFill>
              </a:defRPr>
            </a:lvl2pPr>
            <a:lvl3pPr marL="407194" indent="0">
              <a:buNone/>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2</a:t>
            </a:r>
          </a:p>
        </p:txBody>
      </p:sp>
      <p:pic>
        <p:nvPicPr>
          <p:cNvPr id="10" name="Graphique 8">
            <a:extLst>
              <a:ext uri="{FF2B5EF4-FFF2-40B4-BE49-F238E27FC236}">
                <a16:creationId xmlns:a16="http://schemas.microsoft.com/office/drawing/2014/main" id="{9A9743B7-8D0B-4F4B-900B-FE6932488C3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3" name="Espace réservé du numéro de diapositive 2">
            <a:extLst>
              <a:ext uri="{FF2B5EF4-FFF2-40B4-BE49-F238E27FC236}">
                <a16:creationId xmlns:a16="http://schemas.microsoft.com/office/drawing/2014/main" id="{0DC99564-1E2A-412E-A628-7BCE8232D5E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2" name="Espace réservé du pied de page 4">
            <a:extLst>
              <a:ext uri="{FF2B5EF4-FFF2-40B4-BE49-F238E27FC236}">
                <a16:creationId xmlns:a16="http://schemas.microsoft.com/office/drawing/2014/main" id="{26F3B280-A751-4795-8CA3-6E2A172C029E}"/>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Tree>
    <p:extLst>
      <p:ext uri="{BB962C8B-B14F-4D97-AF65-F5344CB8AC3E}">
        <p14:creationId xmlns:p14="http://schemas.microsoft.com/office/powerpoint/2010/main" val="4122034225"/>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Bl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endParaRPr lang="en-GB" dirty="0"/>
          </a:p>
        </p:txBody>
      </p:sp>
      <p:sp>
        <p:nvSpPr>
          <p:cNvPr id="11" name="Text Placeholder 7"/>
          <p:cNvSpPr>
            <a:spLocks noGrp="1"/>
          </p:cNvSpPr>
          <p:nvPr>
            <p:ph type="body" sz="quarter" idx="13" hasCustomPrompt="1"/>
          </p:nvPr>
        </p:nvSpPr>
        <p:spPr>
          <a:xfrm>
            <a:off x="234000" y="248323"/>
            <a:ext cx="7887670"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grpSp>
        <p:nvGrpSpPr>
          <p:cNvPr id="88" name="Group 87"/>
          <p:cNvGrpSpPr/>
          <p:nvPr userDrawn="1"/>
        </p:nvGrpSpPr>
        <p:grpSpPr>
          <a:xfrm>
            <a:off x="8252496" y="2571750"/>
            <a:ext cx="891505" cy="2571750"/>
            <a:chOff x="12130881" y="3781425"/>
            <a:chExt cx="1310482" cy="3781425"/>
          </a:xfrm>
        </p:grpSpPr>
        <p:sp>
          <p:nvSpPr>
            <p:cNvPr id="89" name="Oval 88"/>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0" name="Oval 89"/>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Oval 90"/>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ight Triangle 91"/>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3" name="Picture 92"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755928"/>
              <a:ext cx="554656" cy="523425"/>
            </a:xfrm>
            <a:prstGeom prst="rect">
              <a:avLst/>
            </a:prstGeom>
          </p:spPr>
        </p:pic>
        <p:sp>
          <p:nvSpPr>
            <p:cNvPr id="94"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2023704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614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7371669" y="2466"/>
            <a:ext cx="1535677" cy="3404778"/>
          </a:xfrm>
        </p:spPr>
        <p:txBody>
          <a:bodyPr wrap="none">
            <a:spAutoFit/>
          </a:bodyPr>
          <a:lstStyle>
            <a:lvl1pPr marL="0" indent="0">
              <a:buNone/>
              <a:defRPr sz="21525"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344405" y="409516"/>
            <a:ext cx="5663997" cy="1213858"/>
          </a:xfrm>
        </p:spPr>
        <p:txBody>
          <a:bodyPr lIns="72000" anchor="t">
            <a:spAutoFit/>
          </a:bodyPr>
          <a:lstStyle>
            <a:lvl1pPr>
              <a:lnSpc>
                <a:spcPct val="80000"/>
              </a:lnSpc>
              <a:defRPr sz="45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339161" y="2112699"/>
            <a:ext cx="5663997" cy="369332"/>
          </a:xfrm>
        </p:spPr>
        <p:txBody>
          <a:bodyPr lIns="108000" rIns="180000">
            <a:spAutoFit/>
          </a:bodyPr>
          <a:lstStyle>
            <a:lvl1pPr marL="0" indent="0">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Subtitle of the chapter</a:t>
            </a:r>
          </a:p>
        </p:txBody>
      </p:sp>
      <p:pic>
        <p:nvPicPr>
          <p:cNvPr id="16" name="Graphique 8">
            <a:extLst>
              <a:ext uri="{FF2B5EF4-FFF2-40B4-BE49-F238E27FC236}">
                <a16:creationId xmlns:a16="http://schemas.microsoft.com/office/drawing/2014/main" id="{E4759D16-3C68-46E4-914B-85AEC88CBD33}"/>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17" name="Espace réservé du numéro de diapositive 2">
            <a:extLst>
              <a:ext uri="{FF2B5EF4-FFF2-40B4-BE49-F238E27FC236}">
                <a16:creationId xmlns:a16="http://schemas.microsoft.com/office/drawing/2014/main" id="{3DEA2039-7C0C-4137-BC63-7489537E8A7B}"/>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Espace réservé du pied de page 4">
            <a:extLst>
              <a:ext uri="{FF2B5EF4-FFF2-40B4-BE49-F238E27FC236}">
                <a16:creationId xmlns:a16="http://schemas.microsoft.com/office/drawing/2014/main" id="{6F0D60AE-1577-4008-9F3D-2335AB963E1E}"/>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Tree>
    <p:extLst>
      <p:ext uri="{BB962C8B-B14F-4D97-AF65-F5344CB8AC3E}">
        <p14:creationId xmlns:p14="http://schemas.microsoft.com/office/powerpoint/2010/main" val="3575011512"/>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6B4929C-8011-4179-8CDE-3FB8CD201206}"/>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7169"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56B4929C-8011-4179-8CDE-3FB8CD201206}"/>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70C4FA2-C5EC-49E1-8C35-04867997158C}"/>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texte 2">
            <a:extLst>
              <a:ext uri="{FF2B5EF4-FFF2-40B4-BE49-F238E27FC236}">
                <a16:creationId xmlns:a16="http://schemas.microsoft.com/office/drawing/2014/main" id="{35825EF1-A063-4BA8-A114-9FEFB36C88BB}"/>
              </a:ext>
            </a:extLst>
          </p:cNvPr>
          <p:cNvSpPr>
            <a:spLocks noGrp="1"/>
          </p:cNvSpPr>
          <p:nvPr>
            <p:ph type="body" idx="1" hasCustomPrompt="1"/>
          </p:nvPr>
        </p:nvSpPr>
        <p:spPr>
          <a:xfrm>
            <a:off x="344405" y="2112699"/>
            <a:ext cx="5663997" cy="369332"/>
          </a:xfrm>
        </p:spPr>
        <p:txBody>
          <a:bodyPr lIns="108000" rIns="180000">
            <a:spAutoFit/>
          </a:bodyPr>
          <a:lstStyle>
            <a:lvl1pPr marL="0" indent="0">
              <a:buNone/>
              <a:defRPr sz="1800" b="1">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Subtitle of the chapter</a:t>
            </a:r>
          </a:p>
        </p:txBody>
      </p:sp>
      <p:sp>
        <p:nvSpPr>
          <p:cNvPr id="12" name="Text Placeholder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7371669" y="2466"/>
            <a:ext cx="1535677" cy="3404778"/>
          </a:xfrm>
        </p:spPr>
        <p:txBody>
          <a:bodyPr wrap="none">
            <a:spAutoFit/>
          </a:bodyPr>
          <a:lstStyle>
            <a:lvl1pPr marL="0" indent="0">
              <a:buNone/>
              <a:defRPr sz="21525" b="1">
                <a:blipFill>
                  <a:blip r:embed="rId7"/>
                  <a:stretch>
                    <a:fillRect/>
                  </a:stretch>
                </a:blipFill>
              </a:defRPr>
            </a:lvl1pPr>
          </a:lstStyle>
          <a:p>
            <a:pPr lvl="0"/>
            <a:r>
              <a:rPr lang="en-GB" dirty="0"/>
              <a:t>0</a:t>
            </a:r>
          </a:p>
        </p:txBody>
      </p:sp>
      <p:sp>
        <p:nvSpPr>
          <p:cNvPr id="11" name="Title 1">
            <a:extLst>
              <a:ext uri="{FF2B5EF4-FFF2-40B4-BE49-F238E27FC236}">
                <a16:creationId xmlns:a16="http://schemas.microsoft.com/office/drawing/2014/main" id="{6C15C0FE-1109-48F3-B89A-6248AC1CCB74}"/>
              </a:ext>
            </a:extLst>
          </p:cNvPr>
          <p:cNvSpPr>
            <a:spLocks noGrp="1"/>
          </p:cNvSpPr>
          <p:nvPr>
            <p:ph type="title" hasCustomPrompt="1"/>
          </p:nvPr>
        </p:nvSpPr>
        <p:spPr>
          <a:xfrm>
            <a:off x="344405" y="409516"/>
            <a:ext cx="5663997" cy="1213858"/>
          </a:xfrm>
        </p:spPr>
        <p:txBody>
          <a:bodyPr lIns="72000" anchor="t">
            <a:spAutoFit/>
          </a:bodyPr>
          <a:lstStyle>
            <a:lvl1pPr>
              <a:lnSpc>
                <a:spcPct val="80000"/>
              </a:lnSpc>
              <a:defRPr sz="4500">
                <a:solidFill>
                  <a:schemeClr val="bg2"/>
                </a:solidFill>
                <a:latin typeface="+mj-lt"/>
              </a:defRPr>
            </a:lvl1pPr>
          </a:lstStyle>
          <a:p>
            <a:r>
              <a:rPr lang="en-GB" dirty="0"/>
              <a:t>TITLE OF THE CHAPTER</a:t>
            </a:r>
          </a:p>
        </p:txBody>
      </p:sp>
      <p:sp>
        <p:nvSpPr>
          <p:cNvPr id="2" name="Espace réservé du numéro de diapositive 1">
            <a:extLst>
              <a:ext uri="{FF2B5EF4-FFF2-40B4-BE49-F238E27FC236}">
                <a16:creationId xmlns:a16="http://schemas.microsoft.com/office/drawing/2014/main" id="{CC92D6CF-FE8C-42F7-BBBC-FC11531533BE}"/>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Tree>
    <p:extLst>
      <p:ext uri="{BB962C8B-B14F-4D97-AF65-F5344CB8AC3E}">
        <p14:creationId xmlns:p14="http://schemas.microsoft.com/office/powerpoint/2010/main" val="287621902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hapt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8193" name="Diapositive think-cell" r:id="rId6" imgW="532" imgH="530" progId="TCLayout.ActiveDocument.1">
                  <p:embed/>
                </p:oleObj>
              </mc:Choice>
              <mc:Fallback>
                <p:oleObj name="Diapositive think-cell" r:id="rId6"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7371669" y="2466"/>
            <a:ext cx="1535677" cy="3404778"/>
          </a:xfrm>
        </p:spPr>
        <p:txBody>
          <a:bodyPr wrap="none">
            <a:spAutoFit/>
          </a:bodyPr>
          <a:lstStyle>
            <a:lvl1pPr marL="0" indent="0">
              <a:buNone/>
              <a:defRPr sz="21525"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344405" y="409516"/>
            <a:ext cx="5663997" cy="1213858"/>
          </a:xfrm>
        </p:spPr>
        <p:txBody>
          <a:bodyPr lIns="72000" anchor="t">
            <a:spAutoFit/>
          </a:bodyPr>
          <a:lstStyle>
            <a:lvl1pPr>
              <a:lnSpc>
                <a:spcPct val="80000"/>
              </a:lnSpc>
              <a:defRPr sz="45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339161" y="2112699"/>
            <a:ext cx="5663997" cy="369332"/>
          </a:xfrm>
        </p:spPr>
        <p:txBody>
          <a:bodyPr lIns="108000" rIns="180000">
            <a:spAutoFit/>
          </a:bodyPr>
          <a:lstStyle>
            <a:lvl1pPr marL="0" indent="0">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Subtitle of the chapter</a:t>
            </a:r>
          </a:p>
        </p:txBody>
      </p:sp>
      <p:pic>
        <p:nvPicPr>
          <p:cNvPr id="10" name="Graphique 8">
            <a:extLst>
              <a:ext uri="{FF2B5EF4-FFF2-40B4-BE49-F238E27FC236}">
                <a16:creationId xmlns:a16="http://schemas.microsoft.com/office/drawing/2014/main" id="{12566D07-C10F-4149-9D24-43409582809E}"/>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11" name="Espace réservé du numéro de diapositive 2">
            <a:extLst>
              <a:ext uri="{FF2B5EF4-FFF2-40B4-BE49-F238E27FC236}">
                <a16:creationId xmlns:a16="http://schemas.microsoft.com/office/drawing/2014/main" id="{DA7B4581-DBF3-4675-85A2-573E4F1A22CB}"/>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4" name="Espace réservé du pied de page 4">
            <a:extLst>
              <a:ext uri="{FF2B5EF4-FFF2-40B4-BE49-F238E27FC236}">
                <a16:creationId xmlns:a16="http://schemas.microsoft.com/office/drawing/2014/main" id="{9E7FCC28-2779-438A-83C5-F5B120BFA1BE}"/>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Tree>
    <p:extLst>
      <p:ext uri="{BB962C8B-B14F-4D97-AF65-F5344CB8AC3E}">
        <p14:creationId xmlns:p14="http://schemas.microsoft.com/office/powerpoint/2010/main" val="3510882706"/>
      </p:ext>
    </p:extLst>
  </p:cSld>
  <p:clrMapOvr>
    <a:masterClrMapping/>
  </p:clrMapOvr>
  <p:extLst>
    <p:ext uri="{DCECCB84-F9BA-43D5-87BE-67443E8EF086}">
      <p15:sldGuideLst xmlns:p15="http://schemas.microsoft.com/office/powerpoint/2012/main">
        <p15:guide id="1" orient="horz" pos="4156">
          <p15:clr>
            <a:srgbClr val="F26B43"/>
          </p15:clr>
        </p15:guide>
        <p15:guide id="2" orient="horz" pos="3906">
          <p15:clr>
            <a:srgbClr val="F26B43"/>
          </p15:clr>
        </p15:guide>
        <p15:guide id="3" pos="288">
          <p15:clr>
            <a:srgbClr val="F26B43"/>
          </p15:clr>
        </p15:guide>
        <p15:guide id="4" pos="360">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Visual i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09EBE8-0C7E-4ABF-B776-8E09915DB959}"/>
              </a:ext>
            </a:extLst>
          </p:cNvPr>
          <p:cNvSpPr/>
          <p:nvPr userDrawn="1"/>
        </p:nvSpPr>
        <p:spPr>
          <a:xfrm>
            <a:off x="1448" y="1576"/>
            <a:ext cx="7573439" cy="5139508"/>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Forme libre : forme 12">
            <a:extLst>
              <a:ext uri="{FF2B5EF4-FFF2-40B4-BE49-F238E27FC236}">
                <a16:creationId xmlns:a16="http://schemas.microsoft.com/office/drawing/2014/main" id="{63F05E0D-3D04-4017-9808-762862E50409}"/>
              </a:ext>
            </a:extLst>
          </p:cNvPr>
          <p:cNvSpPr/>
          <p:nvPr userDrawn="1"/>
        </p:nvSpPr>
        <p:spPr>
          <a:xfrm rot="18932423">
            <a:off x="-716074" y="1070282"/>
            <a:ext cx="4029603" cy="397841"/>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14" name="Forme libre : forme 13">
            <a:extLst>
              <a:ext uri="{FF2B5EF4-FFF2-40B4-BE49-F238E27FC236}">
                <a16:creationId xmlns:a16="http://schemas.microsoft.com/office/drawing/2014/main" id="{FD65DF1D-0D1A-471B-8283-644A0E829D66}"/>
              </a:ext>
            </a:extLst>
          </p:cNvPr>
          <p:cNvSpPr/>
          <p:nvPr userDrawn="1"/>
        </p:nvSpPr>
        <p:spPr>
          <a:xfrm rot="18932423">
            <a:off x="-551324" y="667174"/>
            <a:ext cx="2878533" cy="397841"/>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pic>
        <p:nvPicPr>
          <p:cNvPr id="10" name="Graphique 8">
            <a:extLst>
              <a:ext uri="{FF2B5EF4-FFF2-40B4-BE49-F238E27FC236}">
                <a16:creationId xmlns:a16="http://schemas.microsoft.com/office/drawing/2014/main" id="{55CF31FB-0777-4002-8B91-D7D76860398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12" name="Espace réservé du numéro de diapositive 2">
            <a:extLst>
              <a:ext uri="{FF2B5EF4-FFF2-40B4-BE49-F238E27FC236}">
                <a16:creationId xmlns:a16="http://schemas.microsoft.com/office/drawing/2014/main" id="{5E6B0BDD-2859-4F0A-A7E1-A44BEFADC163}"/>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5" name="Espace réservé du pied de page 4">
            <a:extLst>
              <a:ext uri="{FF2B5EF4-FFF2-40B4-BE49-F238E27FC236}">
                <a16:creationId xmlns:a16="http://schemas.microsoft.com/office/drawing/2014/main" id="{F5A26E8D-D486-4A59-828C-BE9E51CDB5D2}"/>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/TEXT OF THE SLIDE</a:t>
            </a:r>
          </a:p>
        </p:txBody>
      </p:sp>
    </p:spTree>
    <p:extLst>
      <p:ext uri="{BB962C8B-B14F-4D97-AF65-F5344CB8AC3E}">
        <p14:creationId xmlns:p14="http://schemas.microsoft.com/office/powerpoint/2010/main" val="3290888933"/>
      </p:ext>
    </p:extLst>
  </p:cSld>
  <p:clrMapOvr>
    <a:masterClrMapping/>
  </p:clrMapOvr>
  <p:extLst>
    <p:ext uri="{DCECCB84-F9BA-43D5-87BE-67443E8EF086}">
      <p15:sldGuideLst xmlns:p15="http://schemas.microsoft.com/office/powerpoint/2012/main">
        <p15:guide id="1" pos="248">
          <p15:clr>
            <a:srgbClr val="F26B43"/>
          </p15:clr>
        </p15:guide>
        <p15:guide id="2" pos="306">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921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7371669" y="2466"/>
            <a:ext cx="1535677" cy="3404778"/>
          </a:xfrm>
        </p:spPr>
        <p:txBody>
          <a:bodyPr wrap="none">
            <a:spAutoFit/>
          </a:bodyPr>
          <a:lstStyle>
            <a:lvl1pPr marL="0" indent="0">
              <a:buNone/>
              <a:defRPr sz="21525"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344405" y="409516"/>
            <a:ext cx="5663997" cy="1213858"/>
          </a:xfrm>
        </p:spPr>
        <p:txBody>
          <a:bodyPr lIns="72000" anchor="t">
            <a:spAutoFit/>
          </a:bodyPr>
          <a:lstStyle>
            <a:lvl1pPr>
              <a:lnSpc>
                <a:spcPct val="80000"/>
              </a:lnSpc>
              <a:defRPr sz="45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339161" y="2112699"/>
            <a:ext cx="5663997" cy="369332"/>
          </a:xfrm>
        </p:spPr>
        <p:txBody>
          <a:bodyPr lIns="108000" rIns="180000">
            <a:spAutoFit/>
          </a:bodyPr>
          <a:lstStyle>
            <a:lvl1pPr marL="0" indent="0">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44FFDEA7-E33B-4F69-A94F-C24D4C06C366}"/>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21" name="Espace réservé du numéro de diapositive 2">
            <a:extLst>
              <a:ext uri="{FF2B5EF4-FFF2-40B4-BE49-F238E27FC236}">
                <a16:creationId xmlns:a16="http://schemas.microsoft.com/office/drawing/2014/main" id="{55EF3A58-D397-4CE4-A40D-2D27231A07FB}"/>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a16="http://schemas.microsoft.com/office/drawing/2014/main" id="{87E7F813-4752-4D6D-9FC9-975E797C55BA}"/>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Tree>
    <p:extLst>
      <p:ext uri="{BB962C8B-B14F-4D97-AF65-F5344CB8AC3E}">
        <p14:creationId xmlns:p14="http://schemas.microsoft.com/office/powerpoint/2010/main" val="1862284631"/>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024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7371669" y="2466"/>
            <a:ext cx="1535677" cy="3404778"/>
          </a:xfrm>
        </p:spPr>
        <p:txBody>
          <a:bodyPr wrap="none">
            <a:spAutoFit/>
          </a:bodyPr>
          <a:lstStyle>
            <a:lvl1pPr marL="0" indent="0">
              <a:buNone/>
              <a:defRPr sz="21525"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344405" y="409516"/>
            <a:ext cx="5663997" cy="1213858"/>
          </a:xfrm>
        </p:spPr>
        <p:txBody>
          <a:bodyPr lIns="72000" anchor="t">
            <a:spAutoFit/>
          </a:bodyPr>
          <a:lstStyle>
            <a:lvl1pPr>
              <a:lnSpc>
                <a:spcPct val="80000"/>
              </a:lnSpc>
              <a:defRPr sz="45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339161" y="2112699"/>
            <a:ext cx="5663997" cy="369332"/>
          </a:xfrm>
        </p:spPr>
        <p:txBody>
          <a:bodyPr lIns="108000" rIns="180000">
            <a:spAutoFit/>
          </a:bodyPr>
          <a:lstStyle>
            <a:lvl1pPr marL="0" indent="0">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D3C70FEB-0084-4E37-8AC4-3A50B2EA0562}"/>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a16="http://schemas.microsoft.com/office/drawing/2014/main" id="{F59241AE-0D4A-4924-9503-149B6B5F1252}"/>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Tree>
    <p:extLst>
      <p:ext uri="{BB962C8B-B14F-4D97-AF65-F5344CB8AC3E}">
        <p14:creationId xmlns:p14="http://schemas.microsoft.com/office/powerpoint/2010/main" val="47843701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126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7371669" y="2466"/>
            <a:ext cx="1535677" cy="3404778"/>
          </a:xfrm>
        </p:spPr>
        <p:txBody>
          <a:bodyPr wrap="none">
            <a:spAutoFit/>
          </a:bodyPr>
          <a:lstStyle>
            <a:lvl1pPr marL="0" indent="0">
              <a:buNone/>
              <a:defRPr sz="21525"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344405" y="409516"/>
            <a:ext cx="5663997" cy="1213858"/>
          </a:xfrm>
        </p:spPr>
        <p:txBody>
          <a:bodyPr lIns="72000" anchor="t">
            <a:spAutoFit/>
          </a:bodyPr>
          <a:lstStyle>
            <a:lvl1pPr>
              <a:lnSpc>
                <a:spcPct val="80000"/>
              </a:lnSpc>
              <a:defRPr sz="45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339161" y="2112699"/>
            <a:ext cx="5663997" cy="369332"/>
          </a:xfrm>
        </p:spPr>
        <p:txBody>
          <a:bodyPr lIns="108000" rIns="180000">
            <a:spAutoFit/>
          </a:bodyPr>
          <a:lstStyle>
            <a:lvl1pPr marL="0" indent="0">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Subtitle of the chapter</a:t>
            </a:r>
          </a:p>
        </p:txBody>
      </p:sp>
      <p:pic>
        <p:nvPicPr>
          <p:cNvPr id="20" name="Graphique 8">
            <a:extLst>
              <a:ext uri="{FF2B5EF4-FFF2-40B4-BE49-F238E27FC236}">
                <a16:creationId xmlns:a16="http://schemas.microsoft.com/office/drawing/2014/main" id="{45E8C3F4-2490-401C-BFA7-37816AAE0F9C}"/>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21" name="Espace réservé du numéro de diapositive 2">
            <a:extLst>
              <a:ext uri="{FF2B5EF4-FFF2-40B4-BE49-F238E27FC236}">
                <a16:creationId xmlns:a16="http://schemas.microsoft.com/office/drawing/2014/main" id="{D1EEABA1-A797-42A3-88FC-A0BE2A9BB982}"/>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a16="http://schemas.microsoft.com/office/drawing/2014/main" id="{8E0CC66F-2823-4F24-845C-C4CBB5EDF455}"/>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Tree>
    <p:extLst>
      <p:ext uri="{BB962C8B-B14F-4D97-AF65-F5344CB8AC3E}">
        <p14:creationId xmlns:p14="http://schemas.microsoft.com/office/powerpoint/2010/main" val="351833604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228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7371669" y="2466"/>
            <a:ext cx="1535677" cy="3404778"/>
          </a:xfrm>
        </p:spPr>
        <p:txBody>
          <a:bodyPr wrap="none">
            <a:spAutoFit/>
          </a:bodyPr>
          <a:lstStyle>
            <a:lvl1pPr marL="0" indent="0">
              <a:buNone/>
              <a:defRPr sz="21525"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344405" y="409516"/>
            <a:ext cx="5663997" cy="1213858"/>
          </a:xfrm>
        </p:spPr>
        <p:txBody>
          <a:bodyPr lIns="72000" anchor="t">
            <a:spAutoFit/>
          </a:bodyPr>
          <a:lstStyle>
            <a:lvl1pPr>
              <a:lnSpc>
                <a:spcPct val="80000"/>
              </a:lnSpc>
              <a:defRPr sz="45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339161" y="2112699"/>
            <a:ext cx="5663997" cy="369332"/>
          </a:xfrm>
        </p:spPr>
        <p:txBody>
          <a:bodyPr lIns="108000" rIns="180000">
            <a:spAutoFit/>
          </a:bodyPr>
          <a:lstStyle>
            <a:lvl1pPr marL="0" indent="0">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Subtitle of the chapter</a:t>
            </a:r>
          </a:p>
        </p:txBody>
      </p:sp>
      <p:pic>
        <p:nvPicPr>
          <p:cNvPr id="21" name="Graphique 8">
            <a:extLst>
              <a:ext uri="{FF2B5EF4-FFF2-40B4-BE49-F238E27FC236}">
                <a16:creationId xmlns:a16="http://schemas.microsoft.com/office/drawing/2014/main" id="{18AF53AA-F64F-40A2-BA18-E39CF0E6D61F}"/>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22" name="Espace réservé du numéro de diapositive 2">
            <a:extLst>
              <a:ext uri="{FF2B5EF4-FFF2-40B4-BE49-F238E27FC236}">
                <a16:creationId xmlns:a16="http://schemas.microsoft.com/office/drawing/2014/main" id="{99124B2E-7D5F-43EA-BA8E-51CF5BE916BE}"/>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F420F713-7CBA-4B47-8081-8B5D8C3FEF76}"/>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Tree>
    <p:extLst>
      <p:ext uri="{BB962C8B-B14F-4D97-AF65-F5344CB8AC3E}">
        <p14:creationId xmlns:p14="http://schemas.microsoft.com/office/powerpoint/2010/main" val="152316644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331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303589" y="1356615"/>
            <a:ext cx="4133396" cy="2901060"/>
          </a:xfrm>
        </p:spPr>
        <p:txBody>
          <a:bodyPr>
            <a:noAutofit/>
          </a:bodyPr>
          <a:lstStyle>
            <a:lvl1pPr>
              <a:spcBef>
                <a:spcPts val="1350"/>
              </a:spcBef>
              <a:defRPr sz="1200">
                <a:solidFill>
                  <a:schemeClr val="tx1"/>
                </a:solidFill>
              </a:defRPr>
            </a:lvl1pPr>
            <a:lvl2pPr>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710718" y="1356615"/>
            <a:ext cx="4133396" cy="2901060"/>
          </a:xfrm>
        </p:spPr>
        <p:txBody>
          <a:bodyPr>
            <a:noAutofit/>
          </a:bodyPr>
          <a:lstStyle>
            <a:lvl1pPr>
              <a:spcBef>
                <a:spcPts val="1350"/>
              </a:spcBef>
              <a:defRPr sz="1200">
                <a:solidFill>
                  <a:schemeClr val="tx1"/>
                </a:solidFill>
              </a:defRPr>
            </a:lvl1pPr>
            <a:lvl2pPr>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Text Placeholder 5">
            <a:extLst>
              <a:ext uri="{FF2B5EF4-FFF2-40B4-BE49-F238E27FC236}">
                <a16:creationId xmlns:a16="http://schemas.microsoft.com/office/drawing/2014/main" id="{4A8A9AC5-0E79-4DE0-B2FD-4BEFE45E6DD0}"/>
              </a:ext>
            </a:extLst>
          </p:cNvPr>
          <p:cNvSpPr>
            <a:spLocks noGrp="1"/>
          </p:cNvSpPr>
          <p:nvPr>
            <p:ph type="body" sz="quarter" idx="16"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en-GB" smtClean="0"/>
              <a:pPr/>
              <a:t>‹#›</a:t>
            </a:fld>
            <a:r>
              <a:rPr lang="en-GB"/>
              <a:t> ‒ </a:t>
            </a:r>
            <a:endParaRPr lang="en-GB" dirty="0"/>
          </a:p>
        </p:txBody>
      </p:sp>
      <p:sp>
        <p:nvSpPr>
          <p:cNvPr id="7" name="Titre 6">
            <a:extLst>
              <a:ext uri="{FF2B5EF4-FFF2-40B4-BE49-F238E27FC236}">
                <a16:creationId xmlns:a16="http://schemas.microsoft.com/office/drawing/2014/main" id="{A8E7ED9E-A328-4987-9140-8AE92695412D}"/>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410129465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s with divider">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433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303589" y="1356615"/>
            <a:ext cx="4133396" cy="2901060"/>
          </a:xfrm>
        </p:spPr>
        <p:txBody>
          <a:bodyPr>
            <a:noAutofit/>
          </a:bodyPr>
          <a:lstStyle>
            <a:lvl1pPr>
              <a:spcBef>
                <a:spcPts val="1350"/>
              </a:spcBef>
              <a:defRPr sz="1200">
                <a:solidFill>
                  <a:schemeClr val="tx1"/>
                </a:solidFill>
              </a:defRPr>
            </a:lvl1pPr>
            <a:lvl2pPr>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710718" y="1356615"/>
            <a:ext cx="4133396" cy="2901060"/>
          </a:xfrm>
        </p:spPr>
        <p:txBody>
          <a:bodyPr>
            <a:noAutofit/>
          </a:bodyPr>
          <a:lstStyle>
            <a:lvl1pPr>
              <a:spcBef>
                <a:spcPts val="1350"/>
              </a:spcBef>
              <a:defRPr sz="1200">
                <a:solidFill>
                  <a:schemeClr val="tx1"/>
                </a:solidFill>
              </a:defRPr>
            </a:lvl1pPr>
            <a:lvl2pPr>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Text Placeholder 5">
            <a:extLst>
              <a:ext uri="{FF2B5EF4-FFF2-40B4-BE49-F238E27FC236}">
                <a16:creationId xmlns:a16="http://schemas.microsoft.com/office/drawing/2014/main" id="{4A8A9AC5-0E79-4DE0-B2FD-4BEFE45E6DD0}"/>
              </a:ext>
            </a:extLst>
          </p:cNvPr>
          <p:cNvSpPr>
            <a:spLocks noGrp="1"/>
          </p:cNvSpPr>
          <p:nvPr>
            <p:ph type="body" sz="quarter" idx="16"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en-GB" smtClean="0"/>
              <a:pPr/>
              <a:t>‹#›</a:t>
            </a:fld>
            <a:r>
              <a:rPr lang="en-GB"/>
              <a:t> ‒ </a:t>
            </a:r>
            <a:endParaRPr lang="en-GB" dirty="0"/>
          </a:p>
        </p:txBody>
      </p:sp>
      <p:sp>
        <p:nvSpPr>
          <p:cNvPr id="7" name="Titre 6">
            <a:extLst>
              <a:ext uri="{FF2B5EF4-FFF2-40B4-BE49-F238E27FC236}">
                <a16:creationId xmlns:a16="http://schemas.microsoft.com/office/drawing/2014/main" id="{A8E7ED9E-A328-4987-9140-8AE92695412D}"/>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cxnSp>
        <p:nvCxnSpPr>
          <p:cNvPr id="12" name="Straight Connector 35">
            <a:extLst>
              <a:ext uri="{FF2B5EF4-FFF2-40B4-BE49-F238E27FC236}">
                <a16:creationId xmlns:a16="http://schemas.microsoft.com/office/drawing/2014/main" id="{C67592C2-0DB8-4942-A571-6655A988B75E}"/>
              </a:ext>
            </a:extLst>
          </p:cNvPr>
          <p:cNvCxnSpPr>
            <a:cxnSpLocks/>
          </p:cNvCxnSpPr>
          <p:nvPr userDrawn="1"/>
        </p:nvCxnSpPr>
        <p:spPr>
          <a:xfrm flipV="1">
            <a:off x="4571954"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31805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mp; Bl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6" name="Group 35"/>
          <p:cNvGrpSpPr/>
          <p:nvPr userDrawn="1"/>
        </p:nvGrpSpPr>
        <p:grpSpPr>
          <a:xfrm>
            <a:off x="8252496" y="2571750"/>
            <a:ext cx="891505" cy="2571750"/>
            <a:chOff x="12130881" y="3781425"/>
            <a:chExt cx="1310482" cy="3781425"/>
          </a:xfrm>
        </p:grpSpPr>
        <p:sp>
          <p:nvSpPr>
            <p:cNvPr id="37" name="Oval 36"/>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8" name="Oval 37"/>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ight Triangle 39"/>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Picture 40"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755928"/>
              <a:ext cx="554656" cy="523425"/>
            </a:xfrm>
            <a:prstGeom prst="rect">
              <a:avLst/>
            </a:prstGeom>
          </p:spPr>
        </p:pic>
        <p:sp>
          <p:nvSpPr>
            <p:cNvPr id="42"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7132176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536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303589" y="1356615"/>
            <a:ext cx="2725365" cy="2901060"/>
          </a:xfrm>
        </p:spPr>
        <p:txBody>
          <a:bodyPr>
            <a:noAutofit/>
          </a:bodyPr>
          <a:lstStyle>
            <a:lvl1pPr>
              <a:spcBef>
                <a:spcPts val="1350"/>
              </a:spcBef>
              <a:defRPr sz="1200">
                <a:solidFill>
                  <a:schemeClr val="tx1"/>
                </a:solidFill>
              </a:defRPr>
            </a:lvl1pPr>
            <a:lvl2pPr marL="335756" indent="-235744">
              <a:buFontTx/>
              <a:buBlip>
                <a:blip r:embed="rId7"/>
              </a:buBlip>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3209318" y="1356615"/>
            <a:ext cx="2725365" cy="2901060"/>
          </a:xfrm>
        </p:spPr>
        <p:txBody>
          <a:bodyPr>
            <a:noAutofit/>
          </a:bodyPr>
          <a:lstStyle>
            <a:lvl1pPr>
              <a:spcBef>
                <a:spcPts val="1350"/>
              </a:spcBef>
              <a:defRPr sz="1200">
                <a:solidFill>
                  <a:schemeClr val="tx1"/>
                </a:solidFill>
              </a:defRPr>
            </a:lvl1pPr>
            <a:lvl2pPr marL="335756" indent="-235744">
              <a:buFontTx/>
              <a:buBlip>
                <a:blip r:embed="rId7"/>
              </a:buBlip>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6115026" y="1356615"/>
            <a:ext cx="2725365" cy="2901060"/>
          </a:xfrm>
        </p:spPr>
        <p:txBody>
          <a:bodyPr>
            <a:noAutofit/>
          </a:bodyPr>
          <a:lstStyle>
            <a:lvl1pPr>
              <a:spcBef>
                <a:spcPts val="1350"/>
              </a:spcBef>
              <a:defRPr sz="1200">
                <a:solidFill>
                  <a:schemeClr val="tx1"/>
                </a:solidFill>
              </a:defRPr>
            </a:lvl1pPr>
            <a:lvl2pPr marL="335756" indent="-235744">
              <a:buFontTx/>
              <a:buBlip>
                <a:blip r:embed="rId7"/>
              </a:buBlip>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a:p>
            <a:pPr lvl="0"/>
            <a:endParaRPr lang="en-GB" dirty="0"/>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90155664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columns with divider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638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303589" y="1356615"/>
            <a:ext cx="2725365" cy="2901060"/>
          </a:xfrm>
        </p:spPr>
        <p:txBody>
          <a:bodyPr>
            <a:noAutofit/>
          </a:bodyPr>
          <a:lstStyle>
            <a:lvl1pPr>
              <a:spcBef>
                <a:spcPts val="1350"/>
              </a:spcBef>
              <a:defRPr sz="1200">
                <a:solidFill>
                  <a:schemeClr val="tx1"/>
                </a:solidFill>
              </a:defRPr>
            </a:lvl1pPr>
            <a:lvl2pPr marL="335756" indent="-235744">
              <a:buFontTx/>
              <a:buBlip>
                <a:blip r:embed="rId7"/>
              </a:buBlip>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3209318" y="1356615"/>
            <a:ext cx="2725365" cy="2901060"/>
          </a:xfrm>
        </p:spPr>
        <p:txBody>
          <a:bodyPr>
            <a:noAutofit/>
          </a:bodyPr>
          <a:lstStyle>
            <a:lvl1pPr>
              <a:spcBef>
                <a:spcPts val="1350"/>
              </a:spcBef>
              <a:defRPr sz="1200">
                <a:solidFill>
                  <a:schemeClr val="tx1"/>
                </a:solidFill>
              </a:defRPr>
            </a:lvl1pPr>
            <a:lvl2pPr marL="335756" indent="-235744">
              <a:buFontTx/>
              <a:buBlip>
                <a:blip r:embed="rId7"/>
              </a:buBlip>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6115026" y="1356615"/>
            <a:ext cx="2725365" cy="2901060"/>
          </a:xfrm>
        </p:spPr>
        <p:txBody>
          <a:bodyPr>
            <a:noAutofit/>
          </a:bodyPr>
          <a:lstStyle>
            <a:lvl1pPr>
              <a:spcBef>
                <a:spcPts val="1350"/>
              </a:spcBef>
              <a:defRPr sz="1200">
                <a:solidFill>
                  <a:schemeClr val="tx1"/>
                </a:solidFill>
              </a:defRPr>
            </a:lvl1pPr>
            <a:lvl2pPr marL="335756" indent="-235744">
              <a:buFontTx/>
              <a:buBlip>
                <a:blip r:embed="rId7"/>
              </a:buBlip>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418BE7AA-B05F-40FC-BE65-334D5A780A55}"/>
              </a:ext>
            </a:extLst>
          </p:cNvPr>
          <p:cNvCxnSpPr>
            <a:cxnSpLocks/>
          </p:cNvCxnSpPr>
          <p:nvPr userDrawn="1"/>
        </p:nvCxnSpPr>
        <p:spPr>
          <a:xfrm flipV="1">
            <a:off x="3119136"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8E28A143-6AE4-4026-8B3B-9C8721F9340E}"/>
              </a:ext>
            </a:extLst>
          </p:cNvPr>
          <p:cNvCxnSpPr>
            <a:cxnSpLocks/>
          </p:cNvCxnSpPr>
          <p:nvPr userDrawn="1"/>
        </p:nvCxnSpPr>
        <p:spPr>
          <a:xfrm flipV="1">
            <a:off x="6024854"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4177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740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303590" y="287113"/>
            <a:ext cx="8536821" cy="383182"/>
          </a:xfrm>
        </p:spPr>
        <p:txBody>
          <a:bodyPr/>
          <a:lstStyle>
            <a:lvl1pPr>
              <a:defRPr/>
            </a:lvl1pPr>
          </a:lstStyle>
          <a:p>
            <a:r>
              <a:rPr lang="nb-NO" noProof="0" dirty="0"/>
              <a:t>overskrift</a:t>
            </a:r>
            <a:endParaRPr lang="fr-FR" dirty="0"/>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
        <p:nvSpPr>
          <p:cNvPr id="16" name="Content Placeholder 2">
            <a:extLst>
              <a:ext uri="{FF2B5EF4-FFF2-40B4-BE49-F238E27FC236}">
                <a16:creationId xmlns:a16="http://schemas.microsoft.com/office/drawing/2014/main" id="{C3448DD5-93B4-4A86-B5D7-CD4057F61538}"/>
              </a:ext>
            </a:extLst>
          </p:cNvPr>
          <p:cNvSpPr>
            <a:spLocks noGrp="1"/>
          </p:cNvSpPr>
          <p:nvPr>
            <p:ph idx="1" hasCustomPrompt="1"/>
          </p:nvPr>
        </p:nvSpPr>
        <p:spPr>
          <a:xfrm>
            <a:off x="303589" y="1356615"/>
            <a:ext cx="2000365" cy="2901060"/>
          </a:xfrm>
        </p:spPr>
        <p:txBody>
          <a:bodyPr>
            <a:noAutofit/>
          </a:bodyPr>
          <a:lstStyle>
            <a:lvl1pPr>
              <a:spcBef>
                <a:spcPts val="1350"/>
              </a:spcBef>
              <a:defRPr sz="1200">
                <a:solidFill>
                  <a:schemeClr val="tx1"/>
                </a:solidFill>
              </a:defRPr>
            </a:lvl1pPr>
            <a:lvl2pPr marL="335756" indent="-235744">
              <a:buFontTx/>
              <a:buBlip>
                <a:blip r:embed="rId7"/>
              </a:buBlip>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3D580420-D108-4DFA-B447-3503E53C92F1}"/>
              </a:ext>
            </a:extLst>
          </p:cNvPr>
          <p:cNvSpPr>
            <a:spLocks noGrp="1"/>
          </p:cNvSpPr>
          <p:nvPr>
            <p:ph idx="15" hasCustomPrompt="1"/>
          </p:nvPr>
        </p:nvSpPr>
        <p:spPr>
          <a:xfrm>
            <a:off x="2482401" y="1356615"/>
            <a:ext cx="2000365" cy="2901060"/>
          </a:xfrm>
        </p:spPr>
        <p:txBody>
          <a:bodyPr>
            <a:noAutofit/>
          </a:bodyPr>
          <a:lstStyle>
            <a:lvl1pPr>
              <a:spcBef>
                <a:spcPts val="1350"/>
              </a:spcBef>
              <a:defRPr sz="1200">
                <a:solidFill>
                  <a:schemeClr val="tx1"/>
                </a:solidFill>
              </a:defRPr>
            </a:lvl1pPr>
            <a:lvl2pPr marL="335756" indent="-235744">
              <a:buFontTx/>
              <a:buBlip>
                <a:blip r:embed="rId7"/>
              </a:buBlip>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8" name="Content Placeholder 2">
            <a:extLst>
              <a:ext uri="{FF2B5EF4-FFF2-40B4-BE49-F238E27FC236}">
                <a16:creationId xmlns:a16="http://schemas.microsoft.com/office/drawing/2014/main" id="{22215690-EA4B-4816-B47C-BFB80C4C015D}"/>
              </a:ext>
            </a:extLst>
          </p:cNvPr>
          <p:cNvSpPr>
            <a:spLocks noGrp="1"/>
          </p:cNvSpPr>
          <p:nvPr>
            <p:ph idx="16" hasCustomPrompt="1"/>
          </p:nvPr>
        </p:nvSpPr>
        <p:spPr>
          <a:xfrm>
            <a:off x="4661214" y="1356615"/>
            <a:ext cx="2000365" cy="2901060"/>
          </a:xfrm>
        </p:spPr>
        <p:txBody>
          <a:bodyPr>
            <a:noAutofit/>
          </a:bodyPr>
          <a:lstStyle>
            <a:lvl1pPr>
              <a:spcBef>
                <a:spcPts val="1350"/>
              </a:spcBef>
              <a:defRPr sz="1200">
                <a:solidFill>
                  <a:schemeClr val="tx1"/>
                </a:solidFill>
              </a:defRPr>
            </a:lvl1pPr>
            <a:lvl2pPr marL="335756" indent="-235744">
              <a:buFontTx/>
              <a:buBlip>
                <a:blip r:embed="rId7"/>
              </a:buBlip>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9" name="Content Placeholder 2">
            <a:extLst>
              <a:ext uri="{FF2B5EF4-FFF2-40B4-BE49-F238E27FC236}">
                <a16:creationId xmlns:a16="http://schemas.microsoft.com/office/drawing/2014/main" id="{17D90A67-975F-482E-9AB6-7B0ED64C41FE}"/>
              </a:ext>
            </a:extLst>
          </p:cNvPr>
          <p:cNvSpPr>
            <a:spLocks noGrp="1"/>
          </p:cNvSpPr>
          <p:nvPr>
            <p:ph idx="19" hasCustomPrompt="1"/>
          </p:nvPr>
        </p:nvSpPr>
        <p:spPr>
          <a:xfrm>
            <a:off x="6840027" y="1356615"/>
            <a:ext cx="2000365" cy="2901060"/>
          </a:xfrm>
        </p:spPr>
        <p:txBody>
          <a:bodyPr>
            <a:noAutofit/>
          </a:bodyPr>
          <a:lstStyle>
            <a:lvl1pPr>
              <a:spcBef>
                <a:spcPts val="1350"/>
              </a:spcBef>
              <a:defRPr sz="1200">
                <a:solidFill>
                  <a:schemeClr val="tx1"/>
                </a:solidFill>
              </a:defRPr>
            </a:lvl1pPr>
            <a:lvl2pPr marL="335756" indent="-235744">
              <a:buFontTx/>
              <a:buBlip>
                <a:blip r:embed="rId7"/>
              </a:buBlip>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Tree>
    <p:extLst>
      <p:ext uri="{BB962C8B-B14F-4D97-AF65-F5344CB8AC3E}">
        <p14:creationId xmlns:p14="http://schemas.microsoft.com/office/powerpoint/2010/main" val="135032079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columns with divider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843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303589" y="1356615"/>
            <a:ext cx="2000365" cy="2901060"/>
          </a:xfrm>
        </p:spPr>
        <p:txBody>
          <a:bodyPr>
            <a:noAutofit/>
          </a:bodyPr>
          <a:lstStyle>
            <a:lvl1pPr>
              <a:spcBef>
                <a:spcPts val="1350"/>
              </a:spcBef>
              <a:defRPr sz="1200">
                <a:solidFill>
                  <a:schemeClr val="tx1"/>
                </a:solidFill>
              </a:defRPr>
            </a:lvl1pPr>
            <a:lvl2pPr marL="335756" indent="-235744">
              <a:buFontTx/>
              <a:buBlip>
                <a:blip r:embed="rId7"/>
              </a:buBlip>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2482401" y="1356615"/>
            <a:ext cx="2000365" cy="2901060"/>
          </a:xfrm>
        </p:spPr>
        <p:txBody>
          <a:bodyPr>
            <a:noAutofit/>
          </a:bodyPr>
          <a:lstStyle>
            <a:lvl1pPr>
              <a:spcBef>
                <a:spcPts val="1350"/>
              </a:spcBef>
              <a:defRPr sz="1200">
                <a:solidFill>
                  <a:schemeClr val="tx1"/>
                </a:solidFill>
              </a:defRPr>
            </a:lvl1pPr>
            <a:lvl2pPr marL="335756" indent="-235744">
              <a:buFontTx/>
              <a:buBlip>
                <a:blip r:embed="rId7"/>
              </a:buBlip>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4661214" y="1356615"/>
            <a:ext cx="2000365" cy="2901060"/>
          </a:xfrm>
        </p:spPr>
        <p:txBody>
          <a:bodyPr>
            <a:noAutofit/>
          </a:bodyPr>
          <a:lstStyle>
            <a:lvl1pPr>
              <a:spcBef>
                <a:spcPts val="1350"/>
              </a:spcBef>
              <a:defRPr sz="1200">
                <a:solidFill>
                  <a:schemeClr val="tx1"/>
                </a:solidFill>
              </a:defRPr>
            </a:lvl1pPr>
            <a:lvl2pPr marL="335756" indent="-235744">
              <a:buFontTx/>
              <a:buBlip>
                <a:blip r:embed="rId7"/>
              </a:buBlip>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303590" y="287113"/>
            <a:ext cx="8536821" cy="383182"/>
          </a:xfrm>
        </p:spPr>
        <p:txBody>
          <a:bodyPr/>
          <a:lstStyle>
            <a:lvl1pPr>
              <a:defRPr/>
            </a:lvl1pPr>
          </a:lstStyle>
          <a:p>
            <a:r>
              <a:rPr lang="nb-NO" noProof="0" dirty="0"/>
              <a:t>overskrift</a:t>
            </a:r>
            <a:endParaRPr lang="fr-FR" dirty="0"/>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
        <p:nvSpPr>
          <p:cNvPr id="15" name="Content Placeholder 2">
            <a:extLst>
              <a:ext uri="{FF2B5EF4-FFF2-40B4-BE49-F238E27FC236}">
                <a16:creationId xmlns:a16="http://schemas.microsoft.com/office/drawing/2014/main" id="{1D0309A2-2C77-4A6B-86B6-B5D04081C276}"/>
              </a:ext>
            </a:extLst>
          </p:cNvPr>
          <p:cNvSpPr>
            <a:spLocks noGrp="1"/>
          </p:cNvSpPr>
          <p:nvPr>
            <p:ph idx="19" hasCustomPrompt="1"/>
          </p:nvPr>
        </p:nvSpPr>
        <p:spPr>
          <a:xfrm>
            <a:off x="6840027" y="1356615"/>
            <a:ext cx="2000365" cy="2901060"/>
          </a:xfrm>
        </p:spPr>
        <p:txBody>
          <a:bodyPr>
            <a:noAutofit/>
          </a:bodyPr>
          <a:lstStyle>
            <a:lvl1pPr>
              <a:spcBef>
                <a:spcPts val="1350"/>
              </a:spcBef>
              <a:defRPr sz="1200">
                <a:solidFill>
                  <a:schemeClr val="tx1"/>
                </a:solidFill>
              </a:defRPr>
            </a:lvl1pPr>
            <a:lvl2pPr marL="335756" indent="-235744">
              <a:buFontTx/>
              <a:buBlip>
                <a:blip r:embed="rId7"/>
              </a:buBlip>
              <a:defRPr sz="1200">
                <a:solidFill>
                  <a:schemeClr val="tx1"/>
                </a:solidFill>
              </a:defRPr>
            </a:lvl2pPr>
            <a:lvl3pPr>
              <a:defRPr sz="105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2393177"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4571990"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6750802"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30384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945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pic>
        <p:nvPicPr>
          <p:cNvPr id="10" name="Graphique 8">
            <a:extLst>
              <a:ext uri="{FF2B5EF4-FFF2-40B4-BE49-F238E27FC236}">
                <a16:creationId xmlns:a16="http://schemas.microsoft.com/office/drawing/2014/main" id="{03FBAD7D-854D-404C-B8B3-4E2C7D8E19D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14" name="Text Placeholder 5">
            <a:extLst>
              <a:ext uri="{FF2B5EF4-FFF2-40B4-BE49-F238E27FC236}">
                <a16:creationId xmlns:a16="http://schemas.microsoft.com/office/drawing/2014/main" id="{CC22739F-880B-4A8D-A44A-FA27E469BBD5}"/>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11" name="Text Placeholder 8">
            <a:extLst>
              <a:ext uri="{FF2B5EF4-FFF2-40B4-BE49-F238E27FC236}">
                <a16:creationId xmlns:a16="http://schemas.microsoft.com/office/drawing/2014/main" id="{2B038926-763C-48F5-9721-AE1BAF188A38}"/>
              </a:ext>
            </a:extLst>
          </p:cNvPr>
          <p:cNvSpPr>
            <a:spLocks noGrp="1"/>
          </p:cNvSpPr>
          <p:nvPr>
            <p:ph type="body" sz="quarter" idx="17"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44018974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048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335756" indent="-235744">
              <a:buFontTx/>
              <a:buBlip>
                <a:blip r:embed="rId7"/>
              </a:buBlip>
              <a:defRPr>
                <a:solidFill>
                  <a:schemeClr val="bg1"/>
                </a:solidFill>
              </a:defRPr>
            </a:lvl2pPr>
            <a:lvl3pPr>
              <a:defRPr sz="1050">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5266C08B-2F7E-4F8B-BF8E-E61C11C088ED}"/>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5" name="Titre 4">
            <a:extLst>
              <a:ext uri="{FF2B5EF4-FFF2-40B4-BE49-F238E27FC236}">
                <a16:creationId xmlns:a16="http://schemas.microsoft.com/office/drawing/2014/main" id="{CE0DAD37-9E91-4CB5-BBFB-D7D0AE680ADC}"/>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15" name="Text Placeholder 5">
            <a:extLst>
              <a:ext uri="{FF2B5EF4-FFF2-40B4-BE49-F238E27FC236}">
                <a16:creationId xmlns:a16="http://schemas.microsoft.com/office/drawing/2014/main" id="{1FFA1AA5-BD0A-4DA2-B673-FFA69DD82ABE}"/>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17" name="Espace réservé du numéro de diapositive 2">
            <a:extLst>
              <a:ext uri="{FF2B5EF4-FFF2-40B4-BE49-F238E27FC236}">
                <a16:creationId xmlns:a16="http://schemas.microsoft.com/office/drawing/2014/main" id="{FF24FD81-7B55-4044-B852-C1B3DF92DCD8}"/>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Espace réservé du pied de page 4">
            <a:extLst>
              <a:ext uri="{FF2B5EF4-FFF2-40B4-BE49-F238E27FC236}">
                <a16:creationId xmlns:a16="http://schemas.microsoft.com/office/drawing/2014/main" id="{B9B9ED51-C446-4AC1-B24E-06FFE95D92F9}"/>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11" name="Text Placeholder 8">
            <a:extLst>
              <a:ext uri="{FF2B5EF4-FFF2-40B4-BE49-F238E27FC236}">
                <a16:creationId xmlns:a16="http://schemas.microsoft.com/office/drawing/2014/main" id="{29E12D94-276B-4046-B3E1-AA0B7ECE75A3}"/>
              </a:ext>
            </a:extLst>
          </p:cNvPr>
          <p:cNvSpPr>
            <a:spLocks noGrp="1"/>
          </p:cNvSpPr>
          <p:nvPr>
            <p:ph type="body" sz="quarter" idx="17"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154664594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150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303589" y="1356615"/>
            <a:ext cx="4133396"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4707016" y="1356615"/>
            <a:ext cx="4133396"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18" name="Text Placeholder 5">
            <a:extLst>
              <a:ext uri="{FF2B5EF4-FFF2-40B4-BE49-F238E27FC236}">
                <a16:creationId xmlns:a16="http://schemas.microsoft.com/office/drawing/2014/main" id="{6FF221F3-455A-4503-86BF-647C6BFB674A}"/>
              </a:ext>
            </a:extLst>
          </p:cNvPr>
          <p:cNvSpPr>
            <a:spLocks noGrp="1"/>
          </p:cNvSpPr>
          <p:nvPr>
            <p:ph type="body" sz="quarter" idx="16"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281591366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with divider">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252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303589" y="1356615"/>
            <a:ext cx="4133396"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4707016" y="1356615"/>
            <a:ext cx="4133396"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18" name="Text Placeholder 5">
            <a:extLst>
              <a:ext uri="{FF2B5EF4-FFF2-40B4-BE49-F238E27FC236}">
                <a16:creationId xmlns:a16="http://schemas.microsoft.com/office/drawing/2014/main" id="{6FF221F3-455A-4503-86BF-647C6BFB674A}"/>
              </a:ext>
            </a:extLst>
          </p:cNvPr>
          <p:cNvSpPr>
            <a:spLocks noGrp="1"/>
          </p:cNvSpPr>
          <p:nvPr>
            <p:ph type="body" sz="quarter" idx="16"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1F374AA6-28F4-41FD-A410-764242D207E0}"/>
              </a:ext>
            </a:extLst>
          </p:cNvPr>
          <p:cNvCxnSpPr>
            <a:cxnSpLocks/>
          </p:cNvCxnSpPr>
          <p:nvPr userDrawn="1"/>
        </p:nvCxnSpPr>
        <p:spPr>
          <a:xfrm flipV="1">
            <a:off x="4571954"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31464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355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303589" y="1356615"/>
            <a:ext cx="2725365"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3209318" y="1356615"/>
            <a:ext cx="2725365"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6115026" y="1356615"/>
            <a:ext cx="2725365"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
        <p:nvSpPr>
          <p:cNvPr id="13" name="Text Placeholder 5">
            <a:extLst>
              <a:ext uri="{FF2B5EF4-FFF2-40B4-BE49-F238E27FC236}">
                <a16:creationId xmlns:a16="http://schemas.microsoft.com/office/drawing/2014/main" id="{750B9D53-EB0D-4D50-9A03-24095E62AB10}"/>
              </a:ext>
            </a:extLst>
          </p:cNvPr>
          <p:cNvSpPr>
            <a:spLocks noGrp="1"/>
          </p:cNvSpPr>
          <p:nvPr>
            <p:ph type="body" sz="quarter" idx="18"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65189251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with dividers">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457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303589" y="1356615"/>
            <a:ext cx="2725365"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3209318" y="1356615"/>
            <a:ext cx="2725365"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6115026" y="1356615"/>
            <a:ext cx="2725365"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38BA5899-CDBB-42D8-BFCD-64F5857EFC65}"/>
              </a:ext>
            </a:extLst>
          </p:cNvPr>
          <p:cNvCxnSpPr>
            <a:cxnSpLocks/>
          </p:cNvCxnSpPr>
          <p:nvPr userDrawn="1"/>
        </p:nvCxnSpPr>
        <p:spPr>
          <a:xfrm flipV="1">
            <a:off x="3119136"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35">
            <a:extLst>
              <a:ext uri="{FF2B5EF4-FFF2-40B4-BE49-F238E27FC236}">
                <a16:creationId xmlns:a16="http://schemas.microsoft.com/office/drawing/2014/main" id="{0319CC48-B0CA-4682-86EB-D878921F8F3B}"/>
              </a:ext>
            </a:extLst>
          </p:cNvPr>
          <p:cNvCxnSpPr>
            <a:cxnSpLocks/>
          </p:cNvCxnSpPr>
          <p:nvPr userDrawn="1"/>
        </p:nvCxnSpPr>
        <p:spPr>
          <a:xfrm flipV="1">
            <a:off x="6024854"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CFEB6BD6-1F6B-4CDA-A8BD-7B9947B8A321}"/>
              </a:ext>
            </a:extLst>
          </p:cNvPr>
          <p:cNvSpPr>
            <a:spLocks noGrp="1"/>
          </p:cNvSpPr>
          <p:nvPr>
            <p:ph type="body" sz="quarter" idx="18"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80832382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243073"/>
            <a:ext cx="6718167"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5" name="Content Placeholder 2"/>
          <p:cNvSpPr>
            <a:spLocks noGrp="1"/>
          </p:cNvSpPr>
          <p:nvPr>
            <p:ph idx="12" hasCustomPrompt="1"/>
          </p:nvPr>
        </p:nvSpPr>
        <p:spPr>
          <a:xfrm>
            <a:off x="947451"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10" name="Picture Placeholder 8"/>
          <p:cNvSpPr>
            <a:spLocks noGrp="1"/>
          </p:cNvSpPr>
          <p:nvPr>
            <p:ph type="pic" sz="quarter" idx="15" hasCustomPrompt="1"/>
          </p:nvPr>
        </p:nvSpPr>
        <p:spPr>
          <a:xfrm>
            <a:off x="262929"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1" name="Picture Placeholder 8"/>
          <p:cNvSpPr>
            <a:spLocks noGrp="1"/>
          </p:cNvSpPr>
          <p:nvPr>
            <p:ph type="pic" sz="quarter" idx="18" hasCustomPrompt="1"/>
          </p:nvPr>
        </p:nvSpPr>
        <p:spPr>
          <a:xfrm>
            <a:off x="3196468"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2" name="Picture Placeholder 8"/>
          <p:cNvSpPr>
            <a:spLocks noGrp="1"/>
          </p:cNvSpPr>
          <p:nvPr>
            <p:ph type="pic" sz="quarter" idx="19" hasCustomPrompt="1"/>
          </p:nvPr>
        </p:nvSpPr>
        <p:spPr>
          <a:xfrm>
            <a:off x="6147915"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4" name="Text Placeholder 3"/>
          <p:cNvSpPr>
            <a:spLocks noGrp="1"/>
          </p:cNvSpPr>
          <p:nvPr>
            <p:ph type="body" sz="quarter" idx="20" hasCustomPrompt="1"/>
          </p:nvPr>
        </p:nvSpPr>
        <p:spPr>
          <a:xfrm>
            <a:off x="263525"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3" name="Text Placeholder 3"/>
          <p:cNvSpPr>
            <a:spLocks noGrp="1"/>
          </p:cNvSpPr>
          <p:nvPr>
            <p:ph type="body" sz="quarter" idx="21" hasCustomPrompt="1"/>
          </p:nvPr>
        </p:nvSpPr>
        <p:spPr>
          <a:xfrm>
            <a:off x="3196468"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4" name="Text Placeholder 3"/>
          <p:cNvSpPr>
            <a:spLocks noGrp="1"/>
          </p:cNvSpPr>
          <p:nvPr>
            <p:ph type="body" sz="quarter" idx="22" hasCustomPrompt="1"/>
          </p:nvPr>
        </p:nvSpPr>
        <p:spPr>
          <a:xfrm>
            <a:off x="6143701"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24" name="Content Placeholder 2"/>
          <p:cNvSpPr>
            <a:spLocks noGrp="1"/>
          </p:cNvSpPr>
          <p:nvPr>
            <p:ph idx="23" hasCustomPrompt="1"/>
          </p:nvPr>
        </p:nvSpPr>
        <p:spPr>
          <a:xfrm>
            <a:off x="3880990"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25" name="Content Placeholder 2"/>
          <p:cNvSpPr>
            <a:spLocks noGrp="1"/>
          </p:cNvSpPr>
          <p:nvPr>
            <p:ph idx="24" hasCustomPrompt="1"/>
          </p:nvPr>
        </p:nvSpPr>
        <p:spPr>
          <a:xfrm>
            <a:off x="6832437"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Tree>
    <p:extLst>
      <p:ext uri="{BB962C8B-B14F-4D97-AF65-F5344CB8AC3E}">
        <p14:creationId xmlns:p14="http://schemas.microsoft.com/office/powerpoint/2010/main" val="1102467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columns_Dark Blue Bg ">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560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303590" y="287113"/>
            <a:ext cx="8536821" cy="383182"/>
          </a:xfrm>
        </p:spPr>
        <p:txBody>
          <a:bodyPr/>
          <a:lstStyle>
            <a:lvl1pPr>
              <a:defRPr>
                <a:solidFill>
                  <a:schemeClr val="bg1"/>
                </a:solidFill>
              </a:defRPr>
            </a:lvl1pPr>
          </a:lstStyle>
          <a:p>
            <a:r>
              <a:rPr lang="nb-NO" noProof="0" dirty="0"/>
              <a:t>overskrift</a:t>
            </a:r>
            <a:endParaRPr lang="fr-FR" dirty="0"/>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303589" y="1356615"/>
            <a:ext cx="2000366"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2482408" y="1356615"/>
            <a:ext cx="2000366"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4661227" y="1356615"/>
            <a:ext cx="2000366"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6840045" y="1356615"/>
            <a:ext cx="2000366"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A3E362D2-078D-4128-B488-B68D1D625498}"/>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Tree>
    <p:extLst>
      <p:ext uri="{BB962C8B-B14F-4D97-AF65-F5344CB8AC3E}">
        <p14:creationId xmlns:p14="http://schemas.microsoft.com/office/powerpoint/2010/main" val="101342600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columns_Dark Blue Bg with dividers">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662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303590" y="287113"/>
            <a:ext cx="8536821" cy="383182"/>
          </a:xfrm>
        </p:spPr>
        <p:txBody>
          <a:bodyPr/>
          <a:lstStyle>
            <a:lvl1pPr>
              <a:defRPr>
                <a:solidFill>
                  <a:schemeClr val="bg1"/>
                </a:solidFill>
              </a:defRPr>
            </a:lvl1pPr>
          </a:lstStyle>
          <a:p>
            <a:r>
              <a:rPr lang="nb-NO" noProof="0" dirty="0"/>
              <a:t>overskrift</a:t>
            </a:r>
            <a:endParaRPr lang="fr-FR" dirty="0"/>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2393177"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4571990"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6750802"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303589" y="1356615"/>
            <a:ext cx="2000366"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2482408" y="1356615"/>
            <a:ext cx="2000366"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4661227" y="1356615"/>
            <a:ext cx="2000366"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6840045" y="1356615"/>
            <a:ext cx="2000366"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5A248F93-3019-4CAF-B706-E2441D4F541A}"/>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Tree>
    <p:extLst>
      <p:ext uri="{BB962C8B-B14F-4D97-AF65-F5344CB8AC3E}">
        <p14:creationId xmlns:p14="http://schemas.microsoft.com/office/powerpoint/2010/main" val="333877460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764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7D382778-4BBE-4E08-86E4-7B7315AC1A61}"/>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3" name="Titre 2">
            <a:extLst>
              <a:ext uri="{FF2B5EF4-FFF2-40B4-BE49-F238E27FC236}">
                <a16:creationId xmlns:a16="http://schemas.microsoft.com/office/drawing/2014/main" id="{BA150D9F-19CF-41D5-863B-7F91F1AB7D3B}"/>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15" name="Text Placeholder 5">
            <a:extLst>
              <a:ext uri="{FF2B5EF4-FFF2-40B4-BE49-F238E27FC236}">
                <a16:creationId xmlns:a16="http://schemas.microsoft.com/office/drawing/2014/main" id="{E2C66637-89A9-4034-A3B9-5E2458610214}"/>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16" name="Espace réservé du numéro de diapositive 2">
            <a:extLst>
              <a:ext uri="{FF2B5EF4-FFF2-40B4-BE49-F238E27FC236}">
                <a16:creationId xmlns:a16="http://schemas.microsoft.com/office/drawing/2014/main" id="{31F9D6FB-8DB3-4379-851A-D7F19062A2E8}"/>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ADCF342B-275C-4A27-A66D-2820075198A9}"/>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10" name="Text Placeholder 8">
            <a:extLst>
              <a:ext uri="{FF2B5EF4-FFF2-40B4-BE49-F238E27FC236}">
                <a16:creationId xmlns:a16="http://schemas.microsoft.com/office/drawing/2014/main" id="{D47377B4-5609-49EE-8F95-1C8A59DF904C}"/>
              </a:ext>
            </a:extLst>
          </p:cNvPr>
          <p:cNvSpPr>
            <a:spLocks noGrp="1"/>
          </p:cNvSpPr>
          <p:nvPr>
            <p:ph type="body" sz="quarter" idx="17"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258910580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ntent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867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335756" indent="-235744">
              <a:buFontTx/>
              <a:buBlip>
                <a:blip r:embed="rId7"/>
              </a:buBlip>
              <a:defRPr>
                <a:solidFill>
                  <a:schemeClr val="bg1"/>
                </a:solidFill>
              </a:defRPr>
            </a:lvl2pPr>
            <a:lvl3pPr>
              <a:defRPr sz="1050">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2" name="Graphique 8">
            <a:extLst>
              <a:ext uri="{FF2B5EF4-FFF2-40B4-BE49-F238E27FC236}">
                <a16:creationId xmlns:a16="http://schemas.microsoft.com/office/drawing/2014/main" id="{3E2F2A02-19F4-4543-A149-7BA6112B4EB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5" name="Titre 4">
            <a:extLst>
              <a:ext uri="{FF2B5EF4-FFF2-40B4-BE49-F238E27FC236}">
                <a16:creationId xmlns:a16="http://schemas.microsoft.com/office/drawing/2014/main" id="{3A83716A-3280-4F1F-A538-84B68BE706CD}"/>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15" name="Text Placeholder 5">
            <a:extLst>
              <a:ext uri="{FF2B5EF4-FFF2-40B4-BE49-F238E27FC236}">
                <a16:creationId xmlns:a16="http://schemas.microsoft.com/office/drawing/2014/main" id="{937237CF-7891-41A0-8496-C3B641A44E5E}"/>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16" name="Espace réservé du numéro de diapositive 2">
            <a:extLst>
              <a:ext uri="{FF2B5EF4-FFF2-40B4-BE49-F238E27FC236}">
                <a16:creationId xmlns:a16="http://schemas.microsoft.com/office/drawing/2014/main" id="{EA13E63A-DB9A-4943-94F5-7D1662AF82ED}"/>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AF25B436-5E52-4A56-8F65-3680B6E8DD46}"/>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11" name="Text Placeholder 8">
            <a:extLst>
              <a:ext uri="{FF2B5EF4-FFF2-40B4-BE49-F238E27FC236}">
                <a16:creationId xmlns:a16="http://schemas.microsoft.com/office/drawing/2014/main" id="{121403F2-4414-4234-BC39-C68A3C040066}"/>
              </a:ext>
            </a:extLst>
          </p:cNvPr>
          <p:cNvSpPr>
            <a:spLocks noGrp="1"/>
          </p:cNvSpPr>
          <p:nvPr>
            <p:ph type="body" sz="quarter" idx="17"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310661420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969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303589" y="1356615"/>
            <a:ext cx="4133396"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707016" y="1356615"/>
            <a:ext cx="4133396"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17" name="Text Placeholder 5">
            <a:extLst>
              <a:ext uri="{FF2B5EF4-FFF2-40B4-BE49-F238E27FC236}">
                <a16:creationId xmlns:a16="http://schemas.microsoft.com/office/drawing/2014/main" id="{11135A29-83DC-4483-B5FF-BA7A26B48104}"/>
              </a:ext>
            </a:extLst>
          </p:cNvPr>
          <p:cNvSpPr>
            <a:spLocks noGrp="1"/>
          </p:cNvSpPr>
          <p:nvPr>
            <p:ph type="body" sz="quarter" idx="16"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374030097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 columns_Blue Bg with divider">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3072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303589" y="1356615"/>
            <a:ext cx="4133396"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707016" y="1356615"/>
            <a:ext cx="4133396"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17" name="Text Placeholder 5">
            <a:extLst>
              <a:ext uri="{FF2B5EF4-FFF2-40B4-BE49-F238E27FC236}">
                <a16:creationId xmlns:a16="http://schemas.microsoft.com/office/drawing/2014/main" id="{11135A29-83DC-4483-B5FF-BA7A26B48104}"/>
              </a:ext>
            </a:extLst>
          </p:cNvPr>
          <p:cNvSpPr>
            <a:spLocks noGrp="1"/>
          </p:cNvSpPr>
          <p:nvPr>
            <p:ph type="body" sz="quarter" idx="16"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5E3D423D-34E1-4BDE-8374-98A2C452EFBE}"/>
              </a:ext>
            </a:extLst>
          </p:cNvPr>
          <p:cNvCxnSpPr>
            <a:cxnSpLocks/>
          </p:cNvCxnSpPr>
          <p:nvPr userDrawn="1"/>
        </p:nvCxnSpPr>
        <p:spPr>
          <a:xfrm flipV="1">
            <a:off x="4571954"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43254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3174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303589" y="1356615"/>
            <a:ext cx="2725365"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3209318" y="1356615"/>
            <a:ext cx="2725365"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6115026" y="1356615"/>
            <a:ext cx="2725365"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22" name="Text Placeholder 5">
            <a:extLst>
              <a:ext uri="{FF2B5EF4-FFF2-40B4-BE49-F238E27FC236}">
                <a16:creationId xmlns:a16="http://schemas.microsoft.com/office/drawing/2014/main" id="{B8BDCCF6-F619-4F6E-8F2B-C4DA9F23171C}"/>
              </a:ext>
            </a:extLst>
          </p:cNvPr>
          <p:cNvSpPr>
            <a:spLocks noGrp="1"/>
          </p:cNvSpPr>
          <p:nvPr>
            <p:ph type="body" sz="quarter" idx="17"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30570840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 columns_Blue Bg with dividers">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3276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303589" y="1356615"/>
            <a:ext cx="2725365"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3209318" y="1356615"/>
            <a:ext cx="2725365"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6115026" y="1356615"/>
            <a:ext cx="2725365"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22" name="Text Placeholder 5">
            <a:extLst>
              <a:ext uri="{FF2B5EF4-FFF2-40B4-BE49-F238E27FC236}">
                <a16:creationId xmlns:a16="http://schemas.microsoft.com/office/drawing/2014/main" id="{B8BDCCF6-F619-4F6E-8F2B-C4DA9F23171C}"/>
              </a:ext>
            </a:extLst>
          </p:cNvPr>
          <p:cNvSpPr>
            <a:spLocks noGrp="1"/>
          </p:cNvSpPr>
          <p:nvPr>
            <p:ph type="body" sz="quarter" idx="17"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6D1337EB-DEA5-4E68-BE59-E3A0603AE2DF}"/>
              </a:ext>
            </a:extLst>
          </p:cNvPr>
          <p:cNvCxnSpPr>
            <a:cxnSpLocks/>
          </p:cNvCxnSpPr>
          <p:nvPr userDrawn="1"/>
        </p:nvCxnSpPr>
        <p:spPr>
          <a:xfrm flipV="1">
            <a:off x="3119136"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F9606CDD-74E8-4C9E-BCA3-937206DAC0A3}"/>
              </a:ext>
            </a:extLst>
          </p:cNvPr>
          <p:cNvCxnSpPr>
            <a:cxnSpLocks/>
          </p:cNvCxnSpPr>
          <p:nvPr userDrawn="1"/>
        </p:nvCxnSpPr>
        <p:spPr>
          <a:xfrm flipV="1">
            <a:off x="6024854"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83585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columns_Blue Bg ">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3379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303590" y="287113"/>
            <a:ext cx="8536821" cy="383182"/>
          </a:xfrm>
        </p:spPr>
        <p:txBody>
          <a:bodyPr/>
          <a:lstStyle>
            <a:lvl1pPr>
              <a:defRPr>
                <a:solidFill>
                  <a:schemeClr val="bg1"/>
                </a:solidFill>
              </a:defRPr>
            </a:lvl1pPr>
          </a:lstStyle>
          <a:p>
            <a:r>
              <a:rPr lang="nb-NO" noProof="0" dirty="0"/>
              <a:t>overskrift</a:t>
            </a:r>
            <a:endParaRPr lang="fr-FR" dirty="0"/>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303589" y="1356615"/>
            <a:ext cx="2000366"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lang="en-GB" sz="1200" kern="1200" dirty="0">
                <a:solidFill>
                  <a:schemeClr val="bg1"/>
                </a:solidFill>
                <a:latin typeface="+mn-lt"/>
                <a:ea typeface="+mn-ea"/>
                <a:cs typeface="+mn-cs"/>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2482408" y="1356615"/>
            <a:ext cx="2000366"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lang="en-GB" sz="1200" kern="1200" dirty="0">
                <a:solidFill>
                  <a:schemeClr val="bg1"/>
                </a:solidFill>
                <a:latin typeface="+mn-lt"/>
                <a:ea typeface="+mn-ea"/>
                <a:cs typeface="+mn-cs"/>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4661227" y="1356615"/>
            <a:ext cx="2000366"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lang="en-GB" sz="1200" kern="1200" dirty="0">
                <a:solidFill>
                  <a:schemeClr val="bg1"/>
                </a:solidFill>
                <a:latin typeface="+mn-lt"/>
                <a:ea typeface="+mn-ea"/>
                <a:cs typeface="+mn-cs"/>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6840045" y="1356615"/>
            <a:ext cx="2000366"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lang="en-GB" sz="1200" kern="1200" dirty="0">
                <a:solidFill>
                  <a:schemeClr val="bg1"/>
                </a:solidFill>
                <a:latin typeface="+mn-lt"/>
                <a:ea typeface="+mn-ea"/>
                <a:cs typeface="+mn-cs"/>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Tree>
    <p:extLst>
      <p:ext uri="{BB962C8B-B14F-4D97-AF65-F5344CB8AC3E}">
        <p14:creationId xmlns:p14="http://schemas.microsoft.com/office/powerpoint/2010/main" val="302087697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columns_Blue Bg with dividers">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3481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303590" y="287113"/>
            <a:ext cx="8536821" cy="383182"/>
          </a:xfrm>
        </p:spPr>
        <p:txBody>
          <a:bodyPr/>
          <a:lstStyle>
            <a:lvl1pPr>
              <a:defRPr>
                <a:solidFill>
                  <a:schemeClr val="bg1"/>
                </a:solidFill>
              </a:defRPr>
            </a:lvl1pPr>
          </a:lstStyle>
          <a:p>
            <a:r>
              <a:rPr lang="nb-NO" noProof="0" dirty="0"/>
              <a:t>overskrift</a:t>
            </a:r>
            <a:endParaRPr lang="fr-FR" dirty="0"/>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2393177"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4571990"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6750802"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303589" y="1356615"/>
            <a:ext cx="2000366"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lang="en-GB" sz="1200" kern="1200" dirty="0">
                <a:solidFill>
                  <a:schemeClr val="bg1"/>
                </a:solidFill>
                <a:latin typeface="+mn-lt"/>
                <a:ea typeface="+mn-ea"/>
                <a:cs typeface="+mn-cs"/>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2482408" y="1356615"/>
            <a:ext cx="2000366"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lang="en-GB" sz="1200" kern="1200" dirty="0">
                <a:solidFill>
                  <a:schemeClr val="bg1"/>
                </a:solidFill>
                <a:latin typeface="+mn-lt"/>
                <a:ea typeface="+mn-ea"/>
                <a:cs typeface="+mn-cs"/>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4661227" y="1356615"/>
            <a:ext cx="2000366"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lang="en-GB" sz="1200" kern="1200" dirty="0">
                <a:solidFill>
                  <a:schemeClr val="bg1"/>
                </a:solidFill>
                <a:latin typeface="+mn-lt"/>
                <a:ea typeface="+mn-ea"/>
                <a:cs typeface="+mn-cs"/>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6840045" y="1356615"/>
            <a:ext cx="2000366"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lang="en-GB" sz="1200" kern="1200" dirty="0">
                <a:solidFill>
                  <a:schemeClr val="bg1"/>
                </a:solidFill>
                <a:latin typeface="+mn-lt"/>
                <a:ea typeface="+mn-ea"/>
                <a:cs typeface="+mn-cs"/>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Tree>
    <p:extLst>
      <p:ext uri="{BB962C8B-B14F-4D97-AF65-F5344CB8AC3E}">
        <p14:creationId xmlns:p14="http://schemas.microsoft.com/office/powerpoint/2010/main" val="314413030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5143500"/>
          </a:xfrm>
        </p:spPr>
        <p:txBody>
          <a:bodyPr/>
          <a:lstStyle/>
          <a:p>
            <a:r>
              <a:rPr lang="en-US"/>
              <a:t>Click icon to add picture</a:t>
            </a:r>
            <a:endParaRPr lang="en-GB" dirty="0"/>
          </a:p>
        </p:txBody>
      </p:sp>
      <p:sp>
        <p:nvSpPr>
          <p:cNvPr id="2" name="Title 1"/>
          <p:cNvSpPr>
            <a:spLocks noGrp="1"/>
          </p:cNvSpPr>
          <p:nvPr>
            <p:ph type="ctrTitle" hasCustomPrompt="1"/>
          </p:nvPr>
        </p:nvSpPr>
        <p:spPr>
          <a:xfrm>
            <a:off x="4442947" y="2152234"/>
            <a:ext cx="407899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442947" y="2864332"/>
            <a:ext cx="4078999" cy="1332300"/>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4442946" y="4031450"/>
            <a:ext cx="4444025" cy="260192"/>
          </a:xfrm>
          <a:prstGeom prst="rect">
            <a:avLst/>
          </a:prstGeom>
        </p:spPr>
        <p:txBody>
          <a:bodyPr lIns="62195" tIns="31098" rIns="62195" bIns="31098"/>
          <a:lstStyle>
            <a:lvl1pPr algn="l">
              <a:defRPr sz="800">
                <a:solidFill>
                  <a:schemeClr val="bg2"/>
                </a:solidFill>
              </a:defRPr>
            </a:lvl1pPr>
          </a:lstStyle>
          <a:p>
            <a:r>
              <a:rPr lang="en-GB"/>
              <a:t>© 2015 Ipsos.  All rights reserved. Contains Ipsos' Confidential and Proprietary information  and may not be disclosed or reproduced without the prior written consent of Ipsos.</a:t>
            </a:r>
            <a:endParaRPr lang="en-US" dirty="0"/>
          </a:p>
        </p:txBody>
      </p:sp>
      <p:sp>
        <p:nvSpPr>
          <p:cNvPr id="20" name="Text Placeholder 19"/>
          <p:cNvSpPr>
            <a:spLocks noGrp="1"/>
          </p:cNvSpPr>
          <p:nvPr>
            <p:ph type="body" sz="quarter" idx="13" hasCustomPrompt="1"/>
          </p:nvPr>
        </p:nvSpPr>
        <p:spPr>
          <a:xfrm>
            <a:off x="4442947" y="1389063"/>
            <a:ext cx="4078999" cy="637454"/>
          </a:xfrm>
        </p:spPr>
        <p:txBody>
          <a:bodyPr anchor="b">
            <a:normAutofit/>
          </a:bodyPr>
          <a:lstStyle>
            <a:lvl1pPr>
              <a:defRPr sz="2200" b="0" cap="none" baseline="0">
                <a:solidFill>
                  <a:schemeClr val="tx1"/>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6669405" y="204788"/>
            <a:ext cx="1143000" cy="805426"/>
          </a:xfrm>
          <a:noFill/>
        </p:spPr>
        <p:txBody>
          <a:bodyPr/>
          <a:lstStyle>
            <a:lvl1pPr algn="ctr">
              <a:defRPr sz="1400"/>
            </a:lvl1pPr>
          </a:lstStyle>
          <a:p>
            <a:r>
              <a:rPr lang="en-GB" dirty="0"/>
              <a:t>Client Logo</a:t>
            </a:r>
            <a:br>
              <a:rPr lang="en-GB" dirty="0"/>
            </a:br>
            <a:r>
              <a:rPr lang="en-GB" dirty="0"/>
              <a:t>(delete if unused)</a:t>
            </a:r>
          </a:p>
        </p:txBody>
      </p:sp>
    </p:spTree>
    <p:extLst>
      <p:ext uri="{BB962C8B-B14F-4D97-AF65-F5344CB8AC3E}">
        <p14:creationId xmlns:p14="http://schemas.microsoft.com/office/powerpoint/2010/main" val="3874652243"/>
      </p:ext>
    </p:extLst>
  </p:cSld>
  <p:clrMapOvr>
    <a:masterClrMapping/>
  </p:clrMapOvr>
  <p:hf hdr="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3584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D89E5884-F1A8-4E0D-9234-BB2A7C6AA43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15" name="Text Placeholder 5">
            <a:extLst>
              <a:ext uri="{FF2B5EF4-FFF2-40B4-BE49-F238E27FC236}">
                <a16:creationId xmlns:a16="http://schemas.microsoft.com/office/drawing/2014/main" id="{4F3B4695-392F-4D5E-A21D-D31873D4041C}"/>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818C64AC-1412-4DDD-9F43-C2EF05192161}"/>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18" name="Espace réservé du numéro de diapositive 2">
            <a:extLst>
              <a:ext uri="{FF2B5EF4-FFF2-40B4-BE49-F238E27FC236}">
                <a16:creationId xmlns:a16="http://schemas.microsoft.com/office/drawing/2014/main" id="{83E3C24A-2205-49DD-8B09-37A94D1654F9}"/>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9" name="Espace réservé du pied de page 4">
            <a:extLst>
              <a:ext uri="{FF2B5EF4-FFF2-40B4-BE49-F238E27FC236}">
                <a16:creationId xmlns:a16="http://schemas.microsoft.com/office/drawing/2014/main" id="{D391BA41-15A6-4B3E-AA8F-038F30517DCA}"/>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10" name="Text Placeholder 8">
            <a:extLst>
              <a:ext uri="{FF2B5EF4-FFF2-40B4-BE49-F238E27FC236}">
                <a16:creationId xmlns:a16="http://schemas.microsoft.com/office/drawing/2014/main" id="{43749402-7B23-4B7E-B9FD-7CAE1CA86FA4}"/>
              </a:ext>
            </a:extLst>
          </p:cNvPr>
          <p:cNvSpPr>
            <a:spLocks noGrp="1"/>
          </p:cNvSpPr>
          <p:nvPr>
            <p:ph type="body" sz="quarter" idx="17"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65128247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3686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335756" indent="-235744">
              <a:buFontTx/>
              <a:buBlip>
                <a:blip r:embed="rId7"/>
              </a:buBlip>
              <a:defRPr>
                <a:solidFill>
                  <a:schemeClr val="bg1"/>
                </a:solidFill>
              </a:defRPr>
            </a:lvl2pPr>
            <a:lvl3pPr>
              <a:defRPr sz="1050">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2" name="Graphique 8">
            <a:extLst>
              <a:ext uri="{FF2B5EF4-FFF2-40B4-BE49-F238E27FC236}">
                <a16:creationId xmlns:a16="http://schemas.microsoft.com/office/drawing/2014/main" id="{2513B4C4-9B08-40EC-B04E-201CA7DE434E}"/>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15" name="Text Placeholder 5">
            <a:extLst>
              <a:ext uri="{FF2B5EF4-FFF2-40B4-BE49-F238E27FC236}">
                <a16:creationId xmlns:a16="http://schemas.microsoft.com/office/drawing/2014/main" id="{27AFC4AA-0C36-4C10-8687-BEDF59DC2DB7}"/>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5" name="Titre 4">
            <a:extLst>
              <a:ext uri="{FF2B5EF4-FFF2-40B4-BE49-F238E27FC236}">
                <a16:creationId xmlns:a16="http://schemas.microsoft.com/office/drawing/2014/main" id="{B6971712-3753-4718-88F2-399AFD21BA78}"/>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16" name="Espace réservé du numéro de diapositive 2">
            <a:extLst>
              <a:ext uri="{FF2B5EF4-FFF2-40B4-BE49-F238E27FC236}">
                <a16:creationId xmlns:a16="http://schemas.microsoft.com/office/drawing/2014/main" id="{3F3ECF30-253F-41F7-AE85-6ED0B962BF5D}"/>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EBE9D903-93C1-4E77-A737-5DA411D2FA94}"/>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11" name="Text Placeholder 8">
            <a:extLst>
              <a:ext uri="{FF2B5EF4-FFF2-40B4-BE49-F238E27FC236}">
                <a16:creationId xmlns:a16="http://schemas.microsoft.com/office/drawing/2014/main" id="{24E21DDE-C5A0-4A10-8DBA-9017D1642C9A}"/>
              </a:ext>
            </a:extLst>
          </p:cNvPr>
          <p:cNvSpPr>
            <a:spLocks noGrp="1"/>
          </p:cNvSpPr>
          <p:nvPr>
            <p:ph type="body" sz="quarter" idx="17"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301456035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3788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303589" y="1356615"/>
            <a:ext cx="4133396"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4707016" y="1356615"/>
            <a:ext cx="4133396"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19" name="Text Placeholder 5">
            <a:extLst>
              <a:ext uri="{FF2B5EF4-FFF2-40B4-BE49-F238E27FC236}">
                <a16:creationId xmlns:a16="http://schemas.microsoft.com/office/drawing/2014/main" id="{AE0492C6-FFE2-4A64-A953-436559870DB1}"/>
              </a:ext>
            </a:extLst>
          </p:cNvPr>
          <p:cNvSpPr>
            <a:spLocks noGrp="1"/>
          </p:cNvSpPr>
          <p:nvPr>
            <p:ph type="body" sz="quarter" idx="16"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397743742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with divider">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3891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303589" y="1356615"/>
            <a:ext cx="4133396"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4707016" y="1356615"/>
            <a:ext cx="4133396"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19" name="Text Placeholder 5">
            <a:extLst>
              <a:ext uri="{FF2B5EF4-FFF2-40B4-BE49-F238E27FC236}">
                <a16:creationId xmlns:a16="http://schemas.microsoft.com/office/drawing/2014/main" id="{AE0492C6-FFE2-4A64-A953-436559870DB1}"/>
              </a:ext>
            </a:extLst>
          </p:cNvPr>
          <p:cNvSpPr>
            <a:spLocks noGrp="1"/>
          </p:cNvSpPr>
          <p:nvPr>
            <p:ph type="body" sz="quarter" idx="16"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CCC03A1B-8149-4249-BC87-D1342F48BC4A}"/>
              </a:ext>
            </a:extLst>
          </p:cNvPr>
          <p:cNvCxnSpPr>
            <a:cxnSpLocks/>
          </p:cNvCxnSpPr>
          <p:nvPr userDrawn="1"/>
        </p:nvCxnSpPr>
        <p:spPr>
          <a:xfrm flipV="1">
            <a:off x="4571954"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62387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3993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303589" y="1356615"/>
            <a:ext cx="2725365"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3209318" y="1356615"/>
            <a:ext cx="2725365"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6115026" y="1356615"/>
            <a:ext cx="2725365"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21" name="Text Placeholder 5">
            <a:extLst>
              <a:ext uri="{FF2B5EF4-FFF2-40B4-BE49-F238E27FC236}">
                <a16:creationId xmlns:a16="http://schemas.microsoft.com/office/drawing/2014/main" id="{0A73578C-E463-4003-8A18-1D881A90DDF6}"/>
              </a:ext>
            </a:extLst>
          </p:cNvPr>
          <p:cNvSpPr>
            <a:spLocks noGrp="1"/>
          </p:cNvSpPr>
          <p:nvPr>
            <p:ph type="body" sz="quarter" idx="17"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407108321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with dividers">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4096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303589" y="1356615"/>
            <a:ext cx="2725365"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3209318" y="1356615"/>
            <a:ext cx="2725365"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6115026" y="1356615"/>
            <a:ext cx="2725365" cy="2901060"/>
          </a:xfrm>
        </p:spPr>
        <p:txBody>
          <a:bodyPr>
            <a:noAutofit/>
          </a:bodyPr>
          <a:lstStyle>
            <a:lvl1pPr>
              <a:spcBef>
                <a:spcPts val="1350"/>
              </a:spcBef>
              <a:defRPr sz="1200">
                <a:solidFill>
                  <a:schemeClr val="bg1"/>
                </a:solidFill>
              </a:defRPr>
            </a:lvl1pPr>
            <a:lvl2pPr marL="335756" indent="-235744">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21" name="Text Placeholder 5">
            <a:extLst>
              <a:ext uri="{FF2B5EF4-FFF2-40B4-BE49-F238E27FC236}">
                <a16:creationId xmlns:a16="http://schemas.microsoft.com/office/drawing/2014/main" id="{0A73578C-E463-4003-8A18-1D881A90DDF6}"/>
              </a:ext>
            </a:extLst>
          </p:cNvPr>
          <p:cNvSpPr>
            <a:spLocks noGrp="1"/>
          </p:cNvSpPr>
          <p:nvPr>
            <p:ph type="body" sz="quarter" idx="17"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FAF1B7B1-87E0-46A4-AA07-C1063E54C3AD}"/>
              </a:ext>
            </a:extLst>
          </p:cNvPr>
          <p:cNvCxnSpPr>
            <a:cxnSpLocks/>
          </p:cNvCxnSpPr>
          <p:nvPr userDrawn="1"/>
        </p:nvCxnSpPr>
        <p:spPr>
          <a:xfrm flipV="1">
            <a:off x="3119136"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18811E3C-6550-477D-B750-990B471D9E0E}"/>
              </a:ext>
            </a:extLst>
          </p:cNvPr>
          <p:cNvCxnSpPr>
            <a:cxnSpLocks/>
          </p:cNvCxnSpPr>
          <p:nvPr userDrawn="1"/>
        </p:nvCxnSpPr>
        <p:spPr>
          <a:xfrm flipV="1">
            <a:off x="6024854"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15296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 columns_Green Bg ">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4198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303590" y="287113"/>
            <a:ext cx="8536821" cy="383182"/>
          </a:xfrm>
        </p:spPr>
        <p:txBody>
          <a:bodyPr/>
          <a:lstStyle>
            <a:lvl1pPr>
              <a:defRPr>
                <a:solidFill>
                  <a:schemeClr val="bg1"/>
                </a:solidFill>
              </a:defRPr>
            </a:lvl1pPr>
          </a:lstStyle>
          <a:p>
            <a:r>
              <a:rPr lang="nb-NO" noProof="0" dirty="0"/>
              <a:t>overskrift</a:t>
            </a:r>
            <a:endParaRPr lang="fr-FR" dirty="0"/>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4779790" y="1498242"/>
            <a:ext cx="2000366" cy="2901060"/>
          </a:xfrm>
        </p:spPr>
        <p:txBody>
          <a:bodyPr>
            <a:noAutofit/>
          </a:bodyPr>
          <a:lstStyle>
            <a:lvl1pPr>
              <a:spcBef>
                <a:spcPts val="1350"/>
              </a:spcBef>
              <a:defRPr sz="1200">
                <a:solidFill>
                  <a:schemeClr val="bg1"/>
                </a:solidFill>
              </a:defRPr>
            </a:lvl1pPr>
            <a:lvl2pPr marL="335756" indent="-235744">
              <a:buFontTx/>
              <a:buBlip>
                <a:blip r:embed="rId7"/>
              </a:buBlip>
              <a:defRPr lang="en-GB" sz="1200" kern="1200" dirty="0">
                <a:solidFill>
                  <a:schemeClr val="bg1"/>
                </a:solidFill>
                <a:latin typeface="+mn-lt"/>
                <a:ea typeface="+mn-ea"/>
                <a:cs typeface="+mn-cs"/>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8"/>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9" name="Content Placeholder 2">
            <a:extLst>
              <a:ext uri="{FF2B5EF4-FFF2-40B4-BE49-F238E27FC236}">
                <a16:creationId xmlns:a16="http://schemas.microsoft.com/office/drawing/2014/main" id="{DB581EAD-818C-45A4-80FE-963E44E24C9E}"/>
              </a:ext>
            </a:extLst>
          </p:cNvPr>
          <p:cNvSpPr>
            <a:spLocks noGrp="1"/>
          </p:cNvSpPr>
          <p:nvPr>
            <p:ph idx="26" hasCustomPrompt="1"/>
          </p:nvPr>
        </p:nvSpPr>
        <p:spPr>
          <a:xfrm>
            <a:off x="303589" y="1501480"/>
            <a:ext cx="2000366" cy="2901060"/>
          </a:xfrm>
        </p:spPr>
        <p:txBody>
          <a:bodyPr>
            <a:noAutofit/>
          </a:bodyPr>
          <a:lstStyle>
            <a:lvl1pPr>
              <a:spcBef>
                <a:spcPts val="1350"/>
              </a:spcBef>
              <a:defRPr sz="1200">
                <a:solidFill>
                  <a:schemeClr val="bg1"/>
                </a:solidFill>
              </a:defRPr>
            </a:lvl1pPr>
            <a:lvl2pPr marL="335756" indent="-235744">
              <a:buFontTx/>
              <a:buBlip>
                <a:blip r:embed="rId7"/>
              </a:buBlip>
              <a:defRPr lang="en-GB" sz="1200" kern="1200" dirty="0">
                <a:solidFill>
                  <a:schemeClr val="bg1"/>
                </a:solidFill>
                <a:latin typeface="+mn-lt"/>
                <a:ea typeface="+mn-ea"/>
                <a:cs typeface="+mn-cs"/>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8"/>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9561D6C5-C10B-443C-B2FA-9D56B1984C79}"/>
              </a:ext>
            </a:extLst>
          </p:cNvPr>
          <p:cNvSpPr>
            <a:spLocks noGrp="1"/>
          </p:cNvSpPr>
          <p:nvPr>
            <p:ph idx="27" hasCustomPrompt="1"/>
          </p:nvPr>
        </p:nvSpPr>
        <p:spPr>
          <a:xfrm>
            <a:off x="2541690" y="1498242"/>
            <a:ext cx="2000366" cy="2901060"/>
          </a:xfrm>
        </p:spPr>
        <p:txBody>
          <a:bodyPr>
            <a:noAutofit/>
          </a:bodyPr>
          <a:lstStyle>
            <a:lvl1pPr>
              <a:spcBef>
                <a:spcPts val="1350"/>
              </a:spcBef>
              <a:defRPr sz="1200">
                <a:solidFill>
                  <a:schemeClr val="bg1"/>
                </a:solidFill>
              </a:defRPr>
            </a:lvl1pPr>
            <a:lvl2pPr marL="335756" indent="-235744">
              <a:buFontTx/>
              <a:buBlip>
                <a:blip r:embed="rId7"/>
              </a:buBlip>
              <a:defRPr lang="en-GB" sz="1200" kern="1200" dirty="0">
                <a:solidFill>
                  <a:schemeClr val="bg1"/>
                </a:solidFill>
                <a:latin typeface="+mn-lt"/>
                <a:ea typeface="+mn-ea"/>
                <a:cs typeface="+mn-cs"/>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8"/>
              </a:buBlip>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D014CE33-0AF2-4D70-9BF6-B1EE278ACE92}"/>
              </a:ext>
            </a:extLst>
          </p:cNvPr>
          <p:cNvSpPr>
            <a:spLocks noGrp="1"/>
          </p:cNvSpPr>
          <p:nvPr>
            <p:ph idx="28" hasCustomPrompt="1"/>
          </p:nvPr>
        </p:nvSpPr>
        <p:spPr>
          <a:xfrm>
            <a:off x="7017891" y="1498242"/>
            <a:ext cx="2000366" cy="2901060"/>
          </a:xfrm>
        </p:spPr>
        <p:txBody>
          <a:bodyPr>
            <a:noAutofit/>
          </a:bodyPr>
          <a:lstStyle>
            <a:lvl1pPr>
              <a:spcBef>
                <a:spcPts val="1350"/>
              </a:spcBef>
              <a:defRPr sz="1200">
                <a:solidFill>
                  <a:schemeClr val="bg1"/>
                </a:solidFill>
              </a:defRPr>
            </a:lvl1pPr>
            <a:lvl2pPr marL="335756" indent="-235744">
              <a:buFontTx/>
              <a:buBlip>
                <a:blip r:embed="rId7"/>
              </a:buBlip>
              <a:defRPr lang="en-GB" sz="1200" kern="1200" dirty="0">
                <a:solidFill>
                  <a:schemeClr val="bg1"/>
                </a:solidFill>
                <a:latin typeface="+mn-lt"/>
                <a:ea typeface="+mn-ea"/>
                <a:cs typeface="+mn-cs"/>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8"/>
              </a:buBlip>
            </a:pPr>
            <a:r>
              <a:rPr lang="en-GB" dirty="0"/>
              <a:t>Second level</a:t>
            </a:r>
          </a:p>
          <a:p>
            <a:pPr lvl="2"/>
            <a:r>
              <a:rPr lang="en-GB" dirty="0"/>
              <a:t>Third level</a:t>
            </a:r>
          </a:p>
        </p:txBody>
      </p:sp>
    </p:spTree>
    <p:extLst>
      <p:ext uri="{BB962C8B-B14F-4D97-AF65-F5344CB8AC3E}">
        <p14:creationId xmlns:p14="http://schemas.microsoft.com/office/powerpoint/2010/main" val="327965617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4300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437C81F6-288B-4CD6-8434-31E05629586C}"/>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15" name="Text Placeholder 5">
            <a:extLst>
              <a:ext uri="{FF2B5EF4-FFF2-40B4-BE49-F238E27FC236}">
                <a16:creationId xmlns:a16="http://schemas.microsoft.com/office/drawing/2014/main" id="{D7927E3E-1782-4A07-BD59-371C4D8227B3}"/>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934B8D39-A21D-4C23-9BB3-0812B9F0884C}"/>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16" name="Espace réservé du numéro de diapositive 2">
            <a:extLst>
              <a:ext uri="{FF2B5EF4-FFF2-40B4-BE49-F238E27FC236}">
                <a16:creationId xmlns:a16="http://schemas.microsoft.com/office/drawing/2014/main" id="{F763B716-FDA1-4D3C-824D-1B00864184A9}"/>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49679F60-0A60-49CD-A33B-A0143C31A6D1}"/>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10" name="Text Placeholder 8">
            <a:extLst>
              <a:ext uri="{FF2B5EF4-FFF2-40B4-BE49-F238E27FC236}">
                <a16:creationId xmlns:a16="http://schemas.microsoft.com/office/drawing/2014/main" id="{D1CD4711-4D41-4B4B-B260-0ED56BC2605B}"/>
              </a:ext>
            </a:extLst>
          </p:cNvPr>
          <p:cNvSpPr>
            <a:spLocks noGrp="1"/>
          </p:cNvSpPr>
          <p:nvPr>
            <p:ph type="body" sz="quarter" idx="17"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363151532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ntent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4403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a:solidFill>
                  <a:schemeClr val="bg1"/>
                </a:solidFill>
              </a:defRPr>
            </a:lvl2pPr>
            <a:lvl3pPr>
              <a:defRPr sz="1050">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pic>
        <p:nvPicPr>
          <p:cNvPr id="12" name="Graphique 8">
            <a:extLst>
              <a:ext uri="{FF2B5EF4-FFF2-40B4-BE49-F238E27FC236}">
                <a16:creationId xmlns:a16="http://schemas.microsoft.com/office/drawing/2014/main" id="{668B2CFD-22F1-4431-AF94-F5F28A5873D5}"/>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15" name="Text Placeholder 5">
            <a:extLst>
              <a:ext uri="{FF2B5EF4-FFF2-40B4-BE49-F238E27FC236}">
                <a16:creationId xmlns:a16="http://schemas.microsoft.com/office/drawing/2014/main" id="{36BACE50-F370-4AF7-A623-EFA8E8D0FB5F}"/>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5" name="Titre 4">
            <a:extLst>
              <a:ext uri="{FF2B5EF4-FFF2-40B4-BE49-F238E27FC236}">
                <a16:creationId xmlns:a16="http://schemas.microsoft.com/office/drawing/2014/main" id="{4160477B-743B-492A-BC15-89FE6D09C284}"/>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16" name="Espace réservé du numéro de diapositive 2">
            <a:extLst>
              <a:ext uri="{FF2B5EF4-FFF2-40B4-BE49-F238E27FC236}">
                <a16:creationId xmlns:a16="http://schemas.microsoft.com/office/drawing/2014/main" id="{77A23A92-4733-4D64-9578-199845FA4004}"/>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2143B5D6-D335-415F-ABD0-9712884C01B1}"/>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11" name="Text Placeholder 8">
            <a:extLst>
              <a:ext uri="{FF2B5EF4-FFF2-40B4-BE49-F238E27FC236}">
                <a16:creationId xmlns:a16="http://schemas.microsoft.com/office/drawing/2014/main" id="{4DA76F43-5248-440F-A481-AE3424C906AE}"/>
              </a:ext>
            </a:extLst>
          </p:cNvPr>
          <p:cNvSpPr>
            <a:spLocks noGrp="1"/>
          </p:cNvSpPr>
          <p:nvPr>
            <p:ph type="body" sz="quarter" idx="17"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62186284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4505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hasCustomPrompt="1"/>
          </p:nvPr>
        </p:nvSpPr>
        <p:spPr>
          <a:xfrm>
            <a:off x="303589" y="1356615"/>
            <a:ext cx="4133396"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hasCustomPrompt="1"/>
          </p:nvPr>
        </p:nvSpPr>
        <p:spPr>
          <a:xfrm>
            <a:off x="4707016" y="1356615"/>
            <a:ext cx="4133396"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19" name="Text Placeholder 5">
            <a:extLst>
              <a:ext uri="{FF2B5EF4-FFF2-40B4-BE49-F238E27FC236}">
                <a16:creationId xmlns:a16="http://schemas.microsoft.com/office/drawing/2014/main" id="{C8F73D43-A7D3-4516-ABE8-FE463CC621C2}"/>
              </a:ext>
            </a:extLst>
          </p:cNvPr>
          <p:cNvSpPr>
            <a:spLocks noGrp="1"/>
          </p:cNvSpPr>
          <p:nvPr>
            <p:ph type="body" sz="quarter" idx="16"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263ED53C-324B-4E02-A190-3A1DB4E58E01}"/>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103749864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5143500"/>
          </a:xfrm>
        </p:spPr>
        <p:txBody>
          <a:bodyPr/>
          <a:lstStyle/>
          <a:p>
            <a:r>
              <a:rPr lang="en-US"/>
              <a:t>Click icon to add picture</a:t>
            </a:r>
            <a:endParaRPr lang="en-GB"/>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37603985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with divider">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4608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hasCustomPrompt="1"/>
          </p:nvPr>
        </p:nvSpPr>
        <p:spPr>
          <a:xfrm>
            <a:off x="303589" y="1356615"/>
            <a:ext cx="4133396"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hasCustomPrompt="1"/>
          </p:nvPr>
        </p:nvSpPr>
        <p:spPr>
          <a:xfrm>
            <a:off x="4707016" y="1356615"/>
            <a:ext cx="4133396"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19" name="Text Placeholder 5">
            <a:extLst>
              <a:ext uri="{FF2B5EF4-FFF2-40B4-BE49-F238E27FC236}">
                <a16:creationId xmlns:a16="http://schemas.microsoft.com/office/drawing/2014/main" id="{C8F73D43-A7D3-4516-ABE8-FE463CC621C2}"/>
              </a:ext>
            </a:extLst>
          </p:cNvPr>
          <p:cNvSpPr>
            <a:spLocks noGrp="1"/>
          </p:cNvSpPr>
          <p:nvPr>
            <p:ph type="body" sz="quarter" idx="16"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263ED53C-324B-4E02-A190-3A1DB4E58E01}"/>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23DB9D5B-DC75-428B-A756-12D2B3B16114}"/>
              </a:ext>
            </a:extLst>
          </p:cNvPr>
          <p:cNvCxnSpPr>
            <a:cxnSpLocks/>
          </p:cNvCxnSpPr>
          <p:nvPr userDrawn="1"/>
        </p:nvCxnSpPr>
        <p:spPr>
          <a:xfrm flipV="1">
            <a:off x="4571954"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73567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4710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hasCustomPrompt="1"/>
          </p:nvPr>
        </p:nvSpPr>
        <p:spPr>
          <a:xfrm>
            <a:off x="303589" y="1356615"/>
            <a:ext cx="2725365"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hasCustomPrompt="1"/>
          </p:nvPr>
        </p:nvSpPr>
        <p:spPr>
          <a:xfrm>
            <a:off x="3209318" y="1356615"/>
            <a:ext cx="2725365"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hasCustomPrompt="1"/>
          </p:nvPr>
        </p:nvSpPr>
        <p:spPr>
          <a:xfrm>
            <a:off x="6115026" y="1356615"/>
            <a:ext cx="2725365"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21" name="Text Placeholder 5">
            <a:extLst>
              <a:ext uri="{FF2B5EF4-FFF2-40B4-BE49-F238E27FC236}">
                <a16:creationId xmlns:a16="http://schemas.microsoft.com/office/drawing/2014/main" id="{F08D919A-4DF1-46CD-A2AE-41E585FD8A49}"/>
              </a:ext>
            </a:extLst>
          </p:cNvPr>
          <p:cNvSpPr>
            <a:spLocks noGrp="1"/>
          </p:cNvSpPr>
          <p:nvPr>
            <p:ph type="body" sz="quarter" idx="17"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511B61A5-D4C6-4685-8C16-DCFA216B92B1}"/>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157763474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with dividers">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4812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hasCustomPrompt="1"/>
          </p:nvPr>
        </p:nvSpPr>
        <p:spPr>
          <a:xfrm>
            <a:off x="303589" y="1356615"/>
            <a:ext cx="2725365"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hasCustomPrompt="1"/>
          </p:nvPr>
        </p:nvSpPr>
        <p:spPr>
          <a:xfrm>
            <a:off x="3209318" y="1356615"/>
            <a:ext cx="2725365"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hasCustomPrompt="1"/>
          </p:nvPr>
        </p:nvSpPr>
        <p:spPr>
          <a:xfrm>
            <a:off x="6115026" y="1356615"/>
            <a:ext cx="2725365"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
        <p:nvSpPr>
          <p:cNvPr id="21" name="Text Placeholder 5">
            <a:extLst>
              <a:ext uri="{FF2B5EF4-FFF2-40B4-BE49-F238E27FC236}">
                <a16:creationId xmlns:a16="http://schemas.microsoft.com/office/drawing/2014/main" id="{F08D919A-4DF1-46CD-A2AE-41E585FD8A49}"/>
              </a:ext>
            </a:extLst>
          </p:cNvPr>
          <p:cNvSpPr>
            <a:spLocks noGrp="1"/>
          </p:cNvSpPr>
          <p:nvPr>
            <p:ph type="body" sz="quarter" idx="17"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511B61A5-D4C6-4685-8C16-DCFA216B92B1}"/>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cxnSp>
        <p:nvCxnSpPr>
          <p:cNvPr id="17" name="Straight Connector 35">
            <a:extLst>
              <a:ext uri="{FF2B5EF4-FFF2-40B4-BE49-F238E27FC236}">
                <a16:creationId xmlns:a16="http://schemas.microsoft.com/office/drawing/2014/main" id="{983523C1-7153-4692-B90B-65F30FC43340}"/>
              </a:ext>
            </a:extLst>
          </p:cNvPr>
          <p:cNvCxnSpPr>
            <a:cxnSpLocks/>
          </p:cNvCxnSpPr>
          <p:nvPr userDrawn="1"/>
        </p:nvCxnSpPr>
        <p:spPr>
          <a:xfrm flipV="1">
            <a:off x="3119136"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68E2FD7F-148A-4626-93A8-57B0F05B1379}"/>
              </a:ext>
            </a:extLst>
          </p:cNvPr>
          <p:cNvCxnSpPr>
            <a:cxnSpLocks/>
          </p:cNvCxnSpPr>
          <p:nvPr userDrawn="1"/>
        </p:nvCxnSpPr>
        <p:spPr>
          <a:xfrm flipV="1">
            <a:off x="6024854"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71500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 columns_Violet Bg ">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4915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303590" y="287113"/>
            <a:ext cx="8536821" cy="383182"/>
          </a:xfrm>
        </p:spPr>
        <p:txBody>
          <a:bodyPr/>
          <a:lstStyle>
            <a:lvl1pPr>
              <a:defRPr>
                <a:solidFill>
                  <a:schemeClr val="bg1"/>
                </a:solidFill>
              </a:defRPr>
            </a:lvl1pPr>
          </a:lstStyle>
          <a:p>
            <a:r>
              <a:rPr lang="nb-NO" noProof="0" dirty="0"/>
              <a:t>overskrift</a:t>
            </a:r>
            <a:endParaRPr lang="fr-FR" dirty="0"/>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303589" y="1356615"/>
            <a:ext cx="2000366"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lang="en-GB" sz="1200" kern="1200" dirty="0">
                <a:solidFill>
                  <a:schemeClr val="bg1"/>
                </a:solidFill>
                <a:latin typeface="+mn-lt"/>
                <a:ea typeface="+mn-ea"/>
                <a:cs typeface="+mn-cs"/>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2482408" y="1356615"/>
            <a:ext cx="2000366"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lang="en-GB" sz="1200" kern="1200" dirty="0">
                <a:solidFill>
                  <a:schemeClr val="bg1"/>
                </a:solidFill>
                <a:latin typeface="+mn-lt"/>
                <a:ea typeface="+mn-ea"/>
                <a:cs typeface="+mn-cs"/>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4661227" y="1356615"/>
            <a:ext cx="2000366"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lang="en-GB" sz="1200" kern="1200" dirty="0">
                <a:solidFill>
                  <a:schemeClr val="bg1"/>
                </a:solidFill>
                <a:latin typeface="+mn-lt"/>
                <a:ea typeface="+mn-ea"/>
                <a:cs typeface="+mn-cs"/>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6840045" y="1356615"/>
            <a:ext cx="2000366"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lang="en-GB" sz="1200" kern="1200" dirty="0">
                <a:solidFill>
                  <a:schemeClr val="bg1"/>
                </a:solidFill>
                <a:latin typeface="+mn-lt"/>
                <a:ea typeface="+mn-ea"/>
                <a:cs typeface="+mn-cs"/>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Tree>
    <p:extLst>
      <p:ext uri="{BB962C8B-B14F-4D97-AF65-F5344CB8AC3E}">
        <p14:creationId xmlns:p14="http://schemas.microsoft.com/office/powerpoint/2010/main" val="151267098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 columns_Violet Bg with dividers">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5017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303590" y="287113"/>
            <a:ext cx="8536821" cy="383182"/>
          </a:xfrm>
        </p:spPr>
        <p:txBody>
          <a:bodyPr/>
          <a:lstStyle>
            <a:lvl1pPr>
              <a:defRPr>
                <a:solidFill>
                  <a:schemeClr val="bg1"/>
                </a:solidFill>
              </a:defRPr>
            </a:lvl1pPr>
          </a:lstStyle>
          <a:p>
            <a:r>
              <a:rPr lang="nb-NO" noProof="0" dirty="0"/>
              <a:t>overskrift</a:t>
            </a:r>
            <a:endParaRPr lang="fr-FR" dirty="0"/>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2393177"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4571990"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6750802" y="1356615"/>
            <a:ext cx="0" cy="290106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303589" y="1356615"/>
            <a:ext cx="2000366"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lang="en-GB" sz="1200" kern="1200" dirty="0">
                <a:solidFill>
                  <a:schemeClr val="bg1"/>
                </a:solidFill>
                <a:latin typeface="+mn-lt"/>
                <a:ea typeface="+mn-ea"/>
                <a:cs typeface="+mn-cs"/>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2482408" y="1356615"/>
            <a:ext cx="2000366"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lang="en-GB" sz="1200" kern="1200" dirty="0">
                <a:solidFill>
                  <a:schemeClr val="bg1"/>
                </a:solidFill>
                <a:latin typeface="+mn-lt"/>
                <a:ea typeface="+mn-ea"/>
                <a:cs typeface="+mn-cs"/>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4661227" y="1356615"/>
            <a:ext cx="2000366"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lang="en-GB" sz="1200" kern="1200" dirty="0">
                <a:solidFill>
                  <a:schemeClr val="bg1"/>
                </a:solidFill>
                <a:latin typeface="+mn-lt"/>
                <a:ea typeface="+mn-ea"/>
                <a:cs typeface="+mn-cs"/>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6840045" y="1356615"/>
            <a:ext cx="2000366" cy="2901060"/>
          </a:xfrm>
        </p:spPr>
        <p:txBody>
          <a:bodyPr>
            <a:noAutofit/>
          </a:bodyPr>
          <a:lstStyle>
            <a:lvl1pPr>
              <a:spcBef>
                <a:spcPts val="1350"/>
              </a:spcBef>
              <a:defRPr sz="1200">
                <a:solidFill>
                  <a:schemeClr val="bg1"/>
                </a:solidFill>
              </a:defRPr>
            </a:lvl1pPr>
            <a:lvl2pPr marL="335756" indent="-235744" algn="l" defTabSz="685800" rtl="0" eaLnBrk="1" latinLnBrk="0" hangingPunct="1">
              <a:lnSpc>
                <a:spcPct val="100000"/>
              </a:lnSpc>
              <a:spcBef>
                <a:spcPts val="450"/>
              </a:spcBef>
              <a:buSzPct val="80000"/>
              <a:buFontTx/>
              <a:buBlip>
                <a:blip r:embed="rId7"/>
              </a:buBlip>
              <a:defRPr lang="en-GB" sz="1200" kern="1200" dirty="0">
                <a:solidFill>
                  <a:schemeClr val="bg1"/>
                </a:solidFill>
                <a:latin typeface="+mn-lt"/>
                <a:ea typeface="+mn-ea"/>
                <a:cs typeface="+mn-cs"/>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7"/>
              </a:buBlip>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Tree>
    <p:extLst>
      <p:ext uri="{BB962C8B-B14F-4D97-AF65-F5344CB8AC3E}">
        <p14:creationId xmlns:p14="http://schemas.microsoft.com/office/powerpoint/2010/main" val="198426250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5120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8" name="Text Placeholder 5">
            <a:extLst>
              <a:ext uri="{FF2B5EF4-FFF2-40B4-BE49-F238E27FC236}">
                <a16:creationId xmlns:a16="http://schemas.microsoft.com/office/drawing/2014/main" id="{1FF10C85-C858-42F2-83FC-085ECE0AD8C3}"/>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8A63819D-3826-4C37-A6B2-F6BF2FA7C128}"/>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11" name="Text Placeholder 8">
            <a:extLst>
              <a:ext uri="{FF2B5EF4-FFF2-40B4-BE49-F238E27FC236}">
                <a16:creationId xmlns:a16="http://schemas.microsoft.com/office/drawing/2014/main" id="{2E3BBFF9-605D-4045-AFCA-0630CAF62903}"/>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417778795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 columns with colored titles">
    <p:spTree>
      <p:nvGrpSpPr>
        <p:cNvPr id="1" name=""/>
        <p:cNvGrpSpPr/>
        <p:nvPr/>
      </p:nvGrpSpPr>
      <p:grpSpPr>
        <a:xfrm>
          <a:off x="0" y="0"/>
          <a:ext cx="0" cy="0"/>
          <a:chOff x="0" y="0"/>
          <a:chExt cx="0" cy="0"/>
        </a:xfrm>
      </p:grpSpPr>
      <p:sp>
        <p:nvSpPr>
          <p:cNvPr id="22" name="Espace réservé du texte 15">
            <a:extLst>
              <a:ext uri="{FF2B5EF4-FFF2-40B4-BE49-F238E27FC236}">
                <a16:creationId xmlns:a16="http://schemas.microsoft.com/office/drawing/2014/main" id="{FA17D264-6969-4214-AE06-EF30C4A526AF}"/>
              </a:ext>
            </a:extLst>
          </p:cNvPr>
          <p:cNvSpPr>
            <a:spLocks noGrp="1"/>
          </p:cNvSpPr>
          <p:nvPr>
            <p:ph type="body" sz="quarter" idx="28" hasCustomPrompt="1"/>
          </p:nvPr>
        </p:nvSpPr>
        <p:spPr>
          <a:xfrm>
            <a:off x="4805380" y="2089115"/>
            <a:ext cx="1784135" cy="936154"/>
          </a:xfrm>
        </p:spPr>
        <p:txBody>
          <a:bodyPr wrap="square" lIns="0" rIns="0">
            <a:spAutoFit/>
          </a:bodyPr>
          <a:lstStyle>
            <a:lvl1pPr>
              <a:defRPr sz="1200"/>
            </a:lvl1pPr>
            <a:lvl2pPr marL="335756" indent="-235744">
              <a:buFontTx/>
              <a:buBlip>
                <a:blip r:embed="rId5"/>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52225" name="Diapositive think-cell" r:id="rId6" imgW="532" imgH="530" progId="TCLayout.ActiveDocument.1">
                  <p:embed/>
                </p:oleObj>
              </mc:Choice>
              <mc:Fallback>
                <p:oleObj name="Diapositive think-cell" r:id="rId6"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303589" y="1495425"/>
            <a:ext cx="1784135" cy="276999"/>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2554484" y="1495425"/>
            <a:ext cx="1784135" cy="276999"/>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4805380" y="1495425"/>
            <a:ext cx="1784135" cy="276999"/>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7056276" y="1495425"/>
            <a:ext cx="1784135" cy="276999"/>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303590" y="2089115"/>
            <a:ext cx="1784135" cy="936154"/>
          </a:xfrm>
        </p:spPr>
        <p:txBody>
          <a:bodyPr lIns="0" rIns="0">
            <a:spAutoFit/>
          </a:bodyPr>
          <a:lstStyle>
            <a:lvl1pPr>
              <a:defRPr sz="1200"/>
            </a:lvl1pPr>
            <a:lvl2pPr marL="335756" indent="-235744">
              <a:buFontTx/>
              <a:buBlip>
                <a:blip r:embed="rId8"/>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2554485" y="2089115"/>
            <a:ext cx="1784135" cy="936154"/>
          </a:xfrm>
        </p:spPr>
        <p:txBody>
          <a:bodyPr lIns="0" rIns="0">
            <a:spAutoFit/>
          </a:bodyPr>
          <a:lstStyle>
            <a:lvl1pPr>
              <a:defRPr sz="1200"/>
            </a:lvl1pPr>
            <a:lvl2pPr marL="335756" indent="-235744">
              <a:buFontTx/>
              <a:buBlip>
                <a:blip r:embed="rId9"/>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7056276" y="2089115"/>
            <a:ext cx="1784135" cy="936154"/>
          </a:xfrm>
        </p:spPr>
        <p:txBody>
          <a:bodyPr lIns="0" rIns="0">
            <a:spAutoFit/>
          </a:bodyPr>
          <a:lstStyle>
            <a:lvl1pPr>
              <a:defRPr sz="1200"/>
            </a:lvl1pPr>
            <a:lvl2pPr marL="335756" indent="-235744">
              <a:buFontTx/>
              <a:buBlip>
                <a:blip r:embed="rId10"/>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355450314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5324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
        <p:nvSpPr>
          <p:cNvPr id="25" name="Espace réservé du texte 4">
            <a:extLst>
              <a:ext uri="{FF2B5EF4-FFF2-40B4-BE49-F238E27FC236}">
                <a16:creationId xmlns:a16="http://schemas.microsoft.com/office/drawing/2014/main" id="{1A62086C-76E4-4718-9B87-7C2FB4830775}"/>
              </a:ext>
            </a:extLst>
          </p:cNvPr>
          <p:cNvSpPr>
            <a:spLocks noGrp="1"/>
          </p:cNvSpPr>
          <p:nvPr>
            <p:ph type="body" sz="quarter" idx="20" hasCustomPrompt="1"/>
          </p:nvPr>
        </p:nvSpPr>
        <p:spPr>
          <a:xfrm>
            <a:off x="303589" y="1495425"/>
            <a:ext cx="1784135" cy="276999"/>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1F85B39E-ADE6-4814-B538-973092E927F1}"/>
              </a:ext>
            </a:extLst>
          </p:cNvPr>
          <p:cNvSpPr>
            <a:spLocks noGrp="1"/>
          </p:cNvSpPr>
          <p:nvPr>
            <p:ph type="body" sz="quarter" idx="21" hasCustomPrompt="1"/>
          </p:nvPr>
        </p:nvSpPr>
        <p:spPr>
          <a:xfrm>
            <a:off x="2554484" y="1495425"/>
            <a:ext cx="1784135" cy="276999"/>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8" name="Espace réservé du texte 4">
            <a:extLst>
              <a:ext uri="{FF2B5EF4-FFF2-40B4-BE49-F238E27FC236}">
                <a16:creationId xmlns:a16="http://schemas.microsoft.com/office/drawing/2014/main" id="{9CE6EC93-06F2-4F91-965C-189C479505A1}"/>
              </a:ext>
            </a:extLst>
          </p:cNvPr>
          <p:cNvSpPr>
            <a:spLocks noGrp="1"/>
          </p:cNvSpPr>
          <p:nvPr>
            <p:ph type="body" sz="quarter" idx="23" hasCustomPrompt="1"/>
          </p:nvPr>
        </p:nvSpPr>
        <p:spPr>
          <a:xfrm>
            <a:off x="7056276" y="1495425"/>
            <a:ext cx="1784135" cy="276999"/>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9" name="Espace réservé du texte 15">
            <a:extLst>
              <a:ext uri="{FF2B5EF4-FFF2-40B4-BE49-F238E27FC236}">
                <a16:creationId xmlns:a16="http://schemas.microsoft.com/office/drawing/2014/main" id="{F78CE628-C138-44AB-BF90-4CD6DCBF6C9B}"/>
              </a:ext>
            </a:extLst>
          </p:cNvPr>
          <p:cNvSpPr>
            <a:spLocks noGrp="1"/>
          </p:cNvSpPr>
          <p:nvPr>
            <p:ph type="body" sz="quarter" idx="24" hasCustomPrompt="1"/>
          </p:nvPr>
        </p:nvSpPr>
        <p:spPr>
          <a:xfrm>
            <a:off x="303590" y="2089115"/>
            <a:ext cx="1784135" cy="936154"/>
          </a:xfrm>
        </p:spPr>
        <p:txBody>
          <a:bodyPr lIns="0" rIns="0">
            <a:spAutoFit/>
          </a:bodyPr>
          <a:lstStyle>
            <a:lvl1pPr>
              <a:defRPr sz="1200"/>
            </a:lvl1pPr>
            <a:lvl2pPr marL="335756" indent="-235744">
              <a:buFontTx/>
              <a:buBlip>
                <a:blip r:embed="rId7"/>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30" name="Espace réservé du texte 15">
            <a:extLst>
              <a:ext uri="{FF2B5EF4-FFF2-40B4-BE49-F238E27FC236}">
                <a16:creationId xmlns:a16="http://schemas.microsoft.com/office/drawing/2014/main" id="{6683BE0B-F7A1-470B-9F10-E4277EE351EC}"/>
              </a:ext>
            </a:extLst>
          </p:cNvPr>
          <p:cNvSpPr>
            <a:spLocks noGrp="1"/>
          </p:cNvSpPr>
          <p:nvPr>
            <p:ph type="body" sz="quarter" idx="25" hasCustomPrompt="1"/>
          </p:nvPr>
        </p:nvSpPr>
        <p:spPr>
          <a:xfrm>
            <a:off x="2554485" y="2089115"/>
            <a:ext cx="1784135" cy="936154"/>
          </a:xfrm>
        </p:spPr>
        <p:txBody>
          <a:bodyPr lIns="0" rIns="0">
            <a:spAutoFit/>
          </a:bodyPr>
          <a:lstStyle>
            <a:lvl1pPr>
              <a:defRPr sz="1200"/>
            </a:lvl1pPr>
            <a:lvl2pPr marL="335756" indent="-235744">
              <a:buFontTx/>
              <a:buBlip>
                <a:blip r:embed="rId8"/>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32" name="Espace réservé du texte 15">
            <a:extLst>
              <a:ext uri="{FF2B5EF4-FFF2-40B4-BE49-F238E27FC236}">
                <a16:creationId xmlns:a16="http://schemas.microsoft.com/office/drawing/2014/main" id="{4171E4E7-27E3-4CAE-8117-8B0985E3269E}"/>
              </a:ext>
            </a:extLst>
          </p:cNvPr>
          <p:cNvSpPr>
            <a:spLocks noGrp="1"/>
          </p:cNvSpPr>
          <p:nvPr>
            <p:ph type="body" sz="quarter" idx="27" hasCustomPrompt="1"/>
          </p:nvPr>
        </p:nvSpPr>
        <p:spPr>
          <a:xfrm>
            <a:off x="7056276" y="2089115"/>
            <a:ext cx="1784135" cy="936154"/>
          </a:xfrm>
        </p:spPr>
        <p:txBody>
          <a:bodyPr lIns="0" rIns="0">
            <a:spAutoFit/>
          </a:bodyPr>
          <a:lstStyle>
            <a:lvl1pPr>
              <a:defRPr sz="1200"/>
            </a:lvl1pPr>
            <a:lvl2pPr marL="335756" indent="-235744">
              <a:buFontTx/>
              <a:buBlip>
                <a:blip r:embed="rId9"/>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33" name="Espace réservé du texte 4">
            <a:extLst>
              <a:ext uri="{FF2B5EF4-FFF2-40B4-BE49-F238E27FC236}">
                <a16:creationId xmlns:a16="http://schemas.microsoft.com/office/drawing/2014/main" id="{CF196C90-BFA5-4EB1-809E-257C96ED6B2B}"/>
              </a:ext>
            </a:extLst>
          </p:cNvPr>
          <p:cNvSpPr>
            <a:spLocks noGrp="1"/>
          </p:cNvSpPr>
          <p:nvPr>
            <p:ph type="body" sz="quarter" idx="22" hasCustomPrompt="1"/>
          </p:nvPr>
        </p:nvSpPr>
        <p:spPr>
          <a:xfrm>
            <a:off x="4805380" y="1495425"/>
            <a:ext cx="1784135" cy="276999"/>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34" name="Espace réservé du texte 15">
            <a:extLst>
              <a:ext uri="{FF2B5EF4-FFF2-40B4-BE49-F238E27FC236}">
                <a16:creationId xmlns:a16="http://schemas.microsoft.com/office/drawing/2014/main" id="{BA8D7796-2153-4B06-BE09-A751E28741D5}"/>
              </a:ext>
            </a:extLst>
          </p:cNvPr>
          <p:cNvSpPr>
            <a:spLocks noGrp="1"/>
          </p:cNvSpPr>
          <p:nvPr>
            <p:ph type="body" sz="quarter" idx="26" hasCustomPrompt="1"/>
          </p:nvPr>
        </p:nvSpPr>
        <p:spPr>
          <a:xfrm>
            <a:off x="4805380" y="2089115"/>
            <a:ext cx="1784135" cy="936154"/>
          </a:xfrm>
        </p:spPr>
        <p:txBody>
          <a:bodyPr lIns="0" rIns="0">
            <a:spAutoFit/>
          </a:bodyPr>
          <a:lstStyle>
            <a:lvl1pPr>
              <a:defRPr sz="1200"/>
            </a:lvl1pPr>
            <a:lvl2pPr marL="335756" indent="-235744" algn="l" defTabSz="685800" rtl="0" eaLnBrk="1" latinLnBrk="0" hangingPunct="1">
              <a:lnSpc>
                <a:spcPct val="100000"/>
              </a:lnSpc>
              <a:spcBef>
                <a:spcPts val="450"/>
              </a:spcBef>
              <a:buSzPct val="80000"/>
              <a:buFontTx/>
              <a:buBlip>
                <a:blip r:embed="rId10"/>
              </a:buBlip>
              <a:defRPr lang="en-GB" sz="1200" kern="1200" dirty="0">
                <a:solidFill>
                  <a:schemeClr val="tx1"/>
                </a:solidFill>
                <a:latin typeface="+mn-lt"/>
                <a:ea typeface="+mn-ea"/>
                <a:cs typeface="+mn-cs"/>
              </a:defRPr>
            </a:lvl2pPr>
            <a:lvl3pPr>
              <a:defRPr sz="1050"/>
            </a:lvl3pPr>
            <a:lvl4pPr>
              <a:defRPr sz="1200"/>
            </a:lvl4pPr>
            <a:lvl5pPr>
              <a:defRPr sz="1200"/>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10"/>
              </a:buBlip>
            </a:pPr>
            <a:r>
              <a:rPr lang="en-GB" dirty="0"/>
              <a:t>Second level</a:t>
            </a:r>
          </a:p>
          <a:p>
            <a:pPr lvl="2"/>
            <a:r>
              <a:rPr lang="en-GB" dirty="0"/>
              <a:t>Third level</a:t>
            </a:r>
          </a:p>
        </p:txBody>
      </p:sp>
    </p:spTree>
    <p:extLst>
      <p:ext uri="{BB962C8B-B14F-4D97-AF65-F5344CB8AC3E}">
        <p14:creationId xmlns:p14="http://schemas.microsoft.com/office/powerpoint/2010/main" val="154581113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5427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
        <p:nvSpPr>
          <p:cNvPr id="22" name="Espace réservé du texte 4">
            <a:extLst>
              <a:ext uri="{FF2B5EF4-FFF2-40B4-BE49-F238E27FC236}">
                <a16:creationId xmlns:a16="http://schemas.microsoft.com/office/drawing/2014/main" id="{FFF7EE1B-7DB4-488B-B26D-A38B11675A8E}"/>
              </a:ext>
            </a:extLst>
          </p:cNvPr>
          <p:cNvSpPr>
            <a:spLocks noGrp="1"/>
          </p:cNvSpPr>
          <p:nvPr>
            <p:ph type="body" sz="quarter" idx="20" hasCustomPrompt="1"/>
          </p:nvPr>
        </p:nvSpPr>
        <p:spPr>
          <a:xfrm>
            <a:off x="303589" y="1495425"/>
            <a:ext cx="1784135" cy="276999"/>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96518655-1BBA-4FB9-A1A1-87676ECAF404}"/>
              </a:ext>
            </a:extLst>
          </p:cNvPr>
          <p:cNvSpPr>
            <a:spLocks noGrp="1"/>
          </p:cNvSpPr>
          <p:nvPr>
            <p:ph type="body" sz="quarter" idx="21" hasCustomPrompt="1"/>
          </p:nvPr>
        </p:nvSpPr>
        <p:spPr>
          <a:xfrm>
            <a:off x="2554484" y="1495425"/>
            <a:ext cx="1784135" cy="276999"/>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a16="http://schemas.microsoft.com/office/drawing/2014/main" id="{8634DFA4-CD88-4C57-A92C-47493D245D0F}"/>
              </a:ext>
            </a:extLst>
          </p:cNvPr>
          <p:cNvSpPr>
            <a:spLocks noGrp="1"/>
          </p:cNvSpPr>
          <p:nvPr>
            <p:ph type="body" sz="quarter" idx="22" hasCustomPrompt="1"/>
          </p:nvPr>
        </p:nvSpPr>
        <p:spPr>
          <a:xfrm>
            <a:off x="4805380" y="1495425"/>
            <a:ext cx="1784135" cy="276999"/>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25" name="Espace réservé du texte 4">
            <a:extLst>
              <a:ext uri="{FF2B5EF4-FFF2-40B4-BE49-F238E27FC236}">
                <a16:creationId xmlns:a16="http://schemas.microsoft.com/office/drawing/2014/main" id="{09285BF7-E824-44DC-8939-2EEDF8EAB5ED}"/>
              </a:ext>
            </a:extLst>
          </p:cNvPr>
          <p:cNvSpPr>
            <a:spLocks noGrp="1"/>
          </p:cNvSpPr>
          <p:nvPr>
            <p:ph type="body" sz="quarter" idx="23" hasCustomPrompt="1"/>
          </p:nvPr>
        </p:nvSpPr>
        <p:spPr>
          <a:xfrm>
            <a:off x="7056276" y="1495425"/>
            <a:ext cx="1784135" cy="276999"/>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id="{7EA390A2-E2D4-4D20-BDB9-C874325BA370}"/>
              </a:ext>
            </a:extLst>
          </p:cNvPr>
          <p:cNvSpPr>
            <a:spLocks noGrp="1"/>
          </p:cNvSpPr>
          <p:nvPr>
            <p:ph type="body" sz="quarter" idx="24" hasCustomPrompt="1"/>
          </p:nvPr>
        </p:nvSpPr>
        <p:spPr>
          <a:xfrm>
            <a:off x="303590" y="2089115"/>
            <a:ext cx="1784135" cy="936154"/>
          </a:xfrm>
        </p:spPr>
        <p:txBody>
          <a:bodyPr lIns="0" rIns="0">
            <a:spAutoFit/>
          </a:bodyPr>
          <a:lstStyle>
            <a:lvl1pPr>
              <a:defRPr sz="1200"/>
            </a:lvl1pPr>
            <a:lvl2pPr marL="335756" indent="-235744">
              <a:buFontTx/>
              <a:buBlip>
                <a:blip r:embed="rId7"/>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1564D801-B0E6-43C3-8B94-0E89FD96100D}"/>
              </a:ext>
            </a:extLst>
          </p:cNvPr>
          <p:cNvSpPr>
            <a:spLocks noGrp="1"/>
          </p:cNvSpPr>
          <p:nvPr>
            <p:ph type="body" sz="quarter" idx="25" hasCustomPrompt="1"/>
          </p:nvPr>
        </p:nvSpPr>
        <p:spPr>
          <a:xfrm>
            <a:off x="2554485" y="2089115"/>
            <a:ext cx="1784135" cy="936154"/>
          </a:xfrm>
        </p:spPr>
        <p:txBody>
          <a:bodyPr lIns="0" rIns="0">
            <a:spAutoFit/>
          </a:bodyPr>
          <a:lstStyle>
            <a:lvl1pPr>
              <a:defRPr sz="1200"/>
            </a:lvl1pPr>
            <a:lvl2pPr marL="335756" indent="-235744">
              <a:buFontTx/>
              <a:buBlip>
                <a:blip r:embed="rId8"/>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8" name="Espace réservé du texte 15">
            <a:extLst>
              <a:ext uri="{FF2B5EF4-FFF2-40B4-BE49-F238E27FC236}">
                <a16:creationId xmlns:a16="http://schemas.microsoft.com/office/drawing/2014/main" id="{461F3D26-7698-4382-817D-06AE9A8CDF0C}"/>
              </a:ext>
            </a:extLst>
          </p:cNvPr>
          <p:cNvSpPr>
            <a:spLocks noGrp="1"/>
          </p:cNvSpPr>
          <p:nvPr>
            <p:ph type="body" sz="quarter" idx="26" hasCustomPrompt="1"/>
          </p:nvPr>
        </p:nvSpPr>
        <p:spPr>
          <a:xfrm>
            <a:off x="4805380" y="2089115"/>
            <a:ext cx="1784135" cy="936154"/>
          </a:xfrm>
        </p:spPr>
        <p:txBody>
          <a:bodyPr wrap="square" lIns="0" rIns="0">
            <a:spAutoFit/>
          </a:bodyPr>
          <a:lstStyle>
            <a:lvl1pPr>
              <a:defRPr sz="1200"/>
            </a:lvl1pPr>
            <a:lvl2pPr marL="335756" indent="-235744">
              <a:buFontTx/>
              <a:buBlip>
                <a:blip r:embed="rId9"/>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9" name="Espace réservé du texte 15">
            <a:extLst>
              <a:ext uri="{FF2B5EF4-FFF2-40B4-BE49-F238E27FC236}">
                <a16:creationId xmlns:a16="http://schemas.microsoft.com/office/drawing/2014/main" id="{B611E923-D3EE-49B7-A936-85891DEAA76C}"/>
              </a:ext>
            </a:extLst>
          </p:cNvPr>
          <p:cNvSpPr>
            <a:spLocks noGrp="1"/>
          </p:cNvSpPr>
          <p:nvPr>
            <p:ph type="body" sz="quarter" idx="27" hasCustomPrompt="1"/>
          </p:nvPr>
        </p:nvSpPr>
        <p:spPr>
          <a:xfrm>
            <a:off x="7056276" y="2089115"/>
            <a:ext cx="1784135" cy="936154"/>
          </a:xfrm>
        </p:spPr>
        <p:txBody>
          <a:bodyPr lIns="0" rIns="0">
            <a:spAutoFit/>
          </a:bodyPr>
          <a:lstStyle>
            <a:lvl1pPr>
              <a:defRPr sz="1200"/>
            </a:lvl1pPr>
            <a:lvl2pPr marL="335756" indent="-235744">
              <a:buFontTx/>
              <a:buBlip>
                <a:blip r:embed="rId10"/>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cxnSp>
        <p:nvCxnSpPr>
          <p:cNvPr id="30" name="Straight Connector 35">
            <a:extLst>
              <a:ext uri="{FF2B5EF4-FFF2-40B4-BE49-F238E27FC236}">
                <a16:creationId xmlns:a16="http://schemas.microsoft.com/office/drawing/2014/main" id="{F37A373E-B0C6-4A3A-88BD-3C093DFFB918}"/>
              </a:ext>
            </a:extLst>
          </p:cNvPr>
          <p:cNvCxnSpPr>
            <a:cxnSpLocks/>
          </p:cNvCxnSpPr>
          <p:nvPr userDrawn="1"/>
        </p:nvCxnSpPr>
        <p:spPr>
          <a:xfrm flipV="1">
            <a:off x="2321105"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0BDAA492-5340-46F7-A09D-5F68BE925AB6}"/>
              </a:ext>
            </a:extLst>
          </p:cNvPr>
          <p:cNvCxnSpPr>
            <a:cxnSpLocks/>
          </p:cNvCxnSpPr>
          <p:nvPr userDrawn="1"/>
        </p:nvCxnSpPr>
        <p:spPr>
          <a:xfrm flipV="1">
            <a:off x="4571999"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8EDA2254-B51E-42A4-9F98-3E60FD4D7E0B}"/>
              </a:ext>
            </a:extLst>
          </p:cNvPr>
          <p:cNvCxnSpPr>
            <a:cxnSpLocks/>
          </p:cNvCxnSpPr>
          <p:nvPr userDrawn="1"/>
        </p:nvCxnSpPr>
        <p:spPr>
          <a:xfrm flipV="1">
            <a:off x="6822894"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85313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5529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
        <p:nvSpPr>
          <p:cNvPr id="22" name="Espace réservé du texte 4">
            <a:extLst>
              <a:ext uri="{FF2B5EF4-FFF2-40B4-BE49-F238E27FC236}">
                <a16:creationId xmlns:a16="http://schemas.microsoft.com/office/drawing/2014/main" id="{5FBBBE71-038F-47FD-AA2F-DDF7087FA884}"/>
              </a:ext>
            </a:extLst>
          </p:cNvPr>
          <p:cNvSpPr>
            <a:spLocks noGrp="1"/>
          </p:cNvSpPr>
          <p:nvPr>
            <p:ph type="body" sz="quarter" idx="20" hasCustomPrompt="1"/>
          </p:nvPr>
        </p:nvSpPr>
        <p:spPr>
          <a:xfrm>
            <a:off x="303589" y="1495425"/>
            <a:ext cx="1784135" cy="276999"/>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019C832B-ADC5-4655-A9BB-B9E27C49AAA6}"/>
              </a:ext>
            </a:extLst>
          </p:cNvPr>
          <p:cNvSpPr>
            <a:spLocks noGrp="1"/>
          </p:cNvSpPr>
          <p:nvPr>
            <p:ph type="body" sz="quarter" idx="21" hasCustomPrompt="1"/>
          </p:nvPr>
        </p:nvSpPr>
        <p:spPr>
          <a:xfrm>
            <a:off x="2554484" y="1495425"/>
            <a:ext cx="1784135" cy="276999"/>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a16="http://schemas.microsoft.com/office/drawing/2014/main" id="{33B8FF24-5350-4358-8A61-01E632CBA034}"/>
              </a:ext>
            </a:extLst>
          </p:cNvPr>
          <p:cNvSpPr>
            <a:spLocks noGrp="1"/>
          </p:cNvSpPr>
          <p:nvPr>
            <p:ph type="body" sz="quarter" idx="22" hasCustomPrompt="1"/>
          </p:nvPr>
        </p:nvSpPr>
        <p:spPr>
          <a:xfrm>
            <a:off x="4805380" y="1495425"/>
            <a:ext cx="1784135" cy="276999"/>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5" name="Espace réservé du texte 4">
            <a:extLst>
              <a:ext uri="{FF2B5EF4-FFF2-40B4-BE49-F238E27FC236}">
                <a16:creationId xmlns:a16="http://schemas.microsoft.com/office/drawing/2014/main" id="{F6A611CF-4A0C-414F-97D1-05D2E00D9491}"/>
              </a:ext>
            </a:extLst>
          </p:cNvPr>
          <p:cNvSpPr>
            <a:spLocks noGrp="1"/>
          </p:cNvSpPr>
          <p:nvPr>
            <p:ph type="body" sz="quarter" idx="23" hasCustomPrompt="1"/>
          </p:nvPr>
        </p:nvSpPr>
        <p:spPr>
          <a:xfrm>
            <a:off x="7056276" y="1495425"/>
            <a:ext cx="1784135" cy="276999"/>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id="{14D079C5-56C5-4829-9279-B9D159053C09}"/>
              </a:ext>
            </a:extLst>
          </p:cNvPr>
          <p:cNvSpPr>
            <a:spLocks noGrp="1"/>
          </p:cNvSpPr>
          <p:nvPr>
            <p:ph type="body" sz="quarter" idx="24" hasCustomPrompt="1"/>
          </p:nvPr>
        </p:nvSpPr>
        <p:spPr>
          <a:xfrm>
            <a:off x="303590" y="2089115"/>
            <a:ext cx="1784135" cy="936154"/>
          </a:xfrm>
        </p:spPr>
        <p:txBody>
          <a:bodyPr lIns="0" rIns="0">
            <a:spAutoFit/>
          </a:bodyPr>
          <a:lstStyle>
            <a:lvl1pPr>
              <a:defRPr sz="1200"/>
            </a:lvl1pPr>
            <a:lvl2pPr marL="335756" indent="-235744">
              <a:buFontTx/>
              <a:buBlip>
                <a:blip r:embed="rId7"/>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A8B2B706-3906-4253-B6DB-A7C2AFD16B11}"/>
              </a:ext>
            </a:extLst>
          </p:cNvPr>
          <p:cNvSpPr>
            <a:spLocks noGrp="1"/>
          </p:cNvSpPr>
          <p:nvPr>
            <p:ph type="body" sz="quarter" idx="25" hasCustomPrompt="1"/>
          </p:nvPr>
        </p:nvSpPr>
        <p:spPr>
          <a:xfrm>
            <a:off x="2554485" y="2089115"/>
            <a:ext cx="1784135" cy="936154"/>
          </a:xfrm>
        </p:spPr>
        <p:txBody>
          <a:bodyPr lIns="0" rIns="0">
            <a:spAutoFit/>
          </a:bodyPr>
          <a:lstStyle>
            <a:lvl1pPr>
              <a:defRPr sz="1200"/>
            </a:lvl1pPr>
            <a:lvl2pPr marL="335756" indent="-235744">
              <a:buFontTx/>
              <a:buBlip>
                <a:blip r:embed="rId8"/>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8" name="Espace réservé du texte 15">
            <a:extLst>
              <a:ext uri="{FF2B5EF4-FFF2-40B4-BE49-F238E27FC236}">
                <a16:creationId xmlns:a16="http://schemas.microsoft.com/office/drawing/2014/main" id="{829361D3-585B-4494-AC11-E01E8991D2BE}"/>
              </a:ext>
            </a:extLst>
          </p:cNvPr>
          <p:cNvSpPr>
            <a:spLocks noGrp="1"/>
          </p:cNvSpPr>
          <p:nvPr>
            <p:ph type="body" sz="quarter" idx="26" hasCustomPrompt="1"/>
          </p:nvPr>
        </p:nvSpPr>
        <p:spPr>
          <a:xfrm>
            <a:off x="4805380" y="2089115"/>
            <a:ext cx="1784135" cy="1120820"/>
          </a:xfrm>
        </p:spPr>
        <p:txBody>
          <a:bodyPr lIns="0" rIns="0">
            <a:spAutoFit/>
          </a:bodyPr>
          <a:lstStyle>
            <a:lvl1pPr>
              <a:defRPr sz="1200"/>
            </a:lvl1pPr>
            <a:lvl2pPr marL="335756" indent="-235744">
              <a:buFontTx/>
              <a:buBlip>
                <a:blip r:embed="rId9"/>
              </a:buBlip>
              <a:defRPr lang="en-GB" sz="1200" kern="1200" dirty="0">
                <a:solidFill>
                  <a:schemeClr val="tx1"/>
                </a:solidFill>
                <a:latin typeface="+mn-lt"/>
                <a:ea typeface="+mn-ea"/>
                <a:cs typeface="+mn-cs"/>
              </a:defRPr>
            </a:lvl2pPr>
            <a:lvl3pPr>
              <a:defRPr sz="1050"/>
            </a:lvl3pPr>
            <a:lvl4pPr>
              <a:defRPr sz="1200"/>
            </a:lvl4pPr>
            <a:lvl5pPr>
              <a:defRPr sz="1200"/>
            </a:lvl5pPr>
          </a:lstStyle>
          <a:p>
            <a:pPr lvl="0"/>
            <a:r>
              <a:rPr lang="en-GB" dirty="0"/>
              <a:t>Click to change the text styles on the slide </a:t>
            </a:r>
            <a:br>
              <a:rPr lang="en-GB" dirty="0"/>
            </a:br>
            <a:r>
              <a:rPr lang="en-GB" dirty="0"/>
              <a:t>master</a:t>
            </a:r>
          </a:p>
          <a:p>
            <a:pPr marL="335756" lvl="1" indent="-235744" algn="l" defTabSz="685800" rtl="0" eaLnBrk="1" latinLnBrk="0" hangingPunct="1">
              <a:lnSpc>
                <a:spcPct val="100000"/>
              </a:lnSpc>
              <a:spcBef>
                <a:spcPts val="450"/>
              </a:spcBef>
              <a:buSzPct val="80000"/>
              <a:buFontTx/>
              <a:buBlip>
                <a:blip r:embed="rId10"/>
              </a:buBlip>
            </a:pPr>
            <a:r>
              <a:rPr lang="en-GB" dirty="0"/>
              <a:t>Second level</a:t>
            </a:r>
          </a:p>
          <a:p>
            <a:pPr lvl="2"/>
            <a:r>
              <a:rPr lang="en-GB" dirty="0"/>
              <a:t>Third level</a:t>
            </a:r>
          </a:p>
        </p:txBody>
      </p:sp>
      <p:sp>
        <p:nvSpPr>
          <p:cNvPr id="29" name="Espace réservé du texte 15">
            <a:extLst>
              <a:ext uri="{FF2B5EF4-FFF2-40B4-BE49-F238E27FC236}">
                <a16:creationId xmlns:a16="http://schemas.microsoft.com/office/drawing/2014/main" id="{432D91E9-DE40-4B4D-9E1B-9DBA866F3398}"/>
              </a:ext>
            </a:extLst>
          </p:cNvPr>
          <p:cNvSpPr>
            <a:spLocks noGrp="1"/>
          </p:cNvSpPr>
          <p:nvPr>
            <p:ph type="body" sz="quarter" idx="27" hasCustomPrompt="1"/>
          </p:nvPr>
        </p:nvSpPr>
        <p:spPr>
          <a:xfrm>
            <a:off x="7056276" y="2089115"/>
            <a:ext cx="1784135" cy="936154"/>
          </a:xfrm>
        </p:spPr>
        <p:txBody>
          <a:bodyPr lIns="0" rIns="0">
            <a:spAutoFit/>
          </a:bodyPr>
          <a:lstStyle>
            <a:lvl1pPr>
              <a:defRPr sz="1200"/>
            </a:lvl1pPr>
            <a:lvl2pPr marL="335756" indent="-235744">
              <a:buFontTx/>
              <a:buBlip>
                <a:blip r:embed="rId11"/>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cxnSp>
        <p:nvCxnSpPr>
          <p:cNvPr id="30" name="Straight Connector 35">
            <a:extLst>
              <a:ext uri="{FF2B5EF4-FFF2-40B4-BE49-F238E27FC236}">
                <a16:creationId xmlns:a16="http://schemas.microsoft.com/office/drawing/2014/main" id="{4D161E9A-7872-4440-9E61-28B41BBA4C74}"/>
              </a:ext>
            </a:extLst>
          </p:cNvPr>
          <p:cNvCxnSpPr>
            <a:cxnSpLocks/>
          </p:cNvCxnSpPr>
          <p:nvPr userDrawn="1"/>
        </p:nvCxnSpPr>
        <p:spPr>
          <a:xfrm flipV="1">
            <a:off x="2321105"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CBF43B31-2F37-4F9B-ABAB-B30C401656C8}"/>
              </a:ext>
            </a:extLst>
          </p:cNvPr>
          <p:cNvCxnSpPr>
            <a:cxnSpLocks/>
          </p:cNvCxnSpPr>
          <p:nvPr userDrawn="1"/>
        </p:nvCxnSpPr>
        <p:spPr>
          <a:xfrm flipV="1">
            <a:off x="4571999"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29B91B6C-BAB5-4232-87EA-0EA2E4093CD3}"/>
              </a:ext>
            </a:extLst>
          </p:cNvPr>
          <p:cNvCxnSpPr>
            <a:cxnSpLocks/>
          </p:cNvCxnSpPr>
          <p:nvPr userDrawn="1"/>
        </p:nvCxnSpPr>
        <p:spPr>
          <a:xfrm flipV="1">
            <a:off x="6822894"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48025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8964"/>
            <a:ext cx="4419600" cy="5171514"/>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21044982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5632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297135" y="2089115"/>
            <a:ext cx="2396258" cy="936154"/>
          </a:xfrm>
        </p:spPr>
        <p:txBody>
          <a:bodyPr wrap="square" lIns="0" rIns="0">
            <a:spAutoFit/>
          </a:bodyPr>
          <a:lstStyle>
            <a:lvl1pPr>
              <a:defRPr sz="1200"/>
            </a:lvl1pPr>
            <a:lvl2pPr marL="335756" indent="-235744">
              <a:buFontTx/>
              <a:buBlip>
                <a:blip r:embed="rId7"/>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370984" y="2089115"/>
            <a:ext cx="2396258" cy="936154"/>
          </a:xfrm>
        </p:spPr>
        <p:txBody>
          <a:bodyPr wrap="square" lIns="0" rIns="0">
            <a:spAutoFit/>
          </a:bodyPr>
          <a:lstStyle>
            <a:lvl1pPr>
              <a:defRPr sz="1200"/>
            </a:lvl1pPr>
            <a:lvl2pPr marL="335756" indent="-235744">
              <a:buFontTx/>
              <a:buBlip>
                <a:blip r:embed="rId8"/>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444832" y="2089115"/>
            <a:ext cx="2396258" cy="936154"/>
          </a:xfrm>
        </p:spPr>
        <p:txBody>
          <a:bodyPr wrap="square" lIns="0" rIns="0">
            <a:spAutoFit/>
          </a:bodyPr>
          <a:lstStyle>
            <a:lvl1pPr>
              <a:defRPr sz="1200"/>
            </a:lvl1pPr>
            <a:lvl2pPr marL="335756" indent="-235744">
              <a:buFontTx/>
              <a:buBlip>
                <a:blip r:embed="rId9"/>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297411" y="1495425"/>
            <a:ext cx="2396257" cy="276999"/>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3371122" y="1495425"/>
            <a:ext cx="2396257" cy="276999"/>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6444832" y="1495424"/>
            <a:ext cx="2396257" cy="276999"/>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14" name="Text Placeholder 8">
            <a:extLst>
              <a:ext uri="{FF2B5EF4-FFF2-40B4-BE49-F238E27FC236}">
                <a16:creationId xmlns:a16="http://schemas.microsoft.com/office/drawing/2014/main" id="{B2E3F45E-E84E-4C33-9A96-378F378EB375}"/>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269765123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57345"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515C157A-6F74-44A8-9785-4A8F9335C023}"/>
              </a:ext>
            </a:extLst>
          </p:cNvPr>
          <p:cNvSpPr>
            <a:spLocks noGrp="1"/>
          </p:cNvSpPr>
          <p:nvPr>
            <p:ph type="body" sz="quarter" idx="24" hasCustomPrompt="1"/>
          </p:nvPr>
        </p:nvSpPr>
        <p:spPr>
          <a:xfrm>
            <a:off x="297135" y="2089115"/>
            <a:ext cx="2396258" cy="936154"/>
          </a:xfrm>
        </p:spPr>
        <p:txBody>
          <a:bodyPr wrap="square" lIns="0" rIns="0">
            <a:spAutoFit/>
          </a:bodyPr>
          <a:lstStyle>
            <a:lvl1pPr>
              <a:defRPr sz="1200"/>
            </a:lvl1pPr>
            <a:lvl2pPr marL="335756" indent="-235744">
              <a:buFontTx/>
              <a:buBlip>
                <a:blip r:embed="rId7"/>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A3F60031-8B36-438E-A717-35784DD2D5A1}"/>
              </a:ext>
            </a:extLst>
          </p:cNvPr>
          <p:cNvSpPr>
            <a:spLocks noGrp="1"/>
          </p:cNvSpPr>
          <p:nvPr>
            <p:ph type="body" sz="quarter" idx="25" hasCustomPrompt="1"/>
          </p:nvPr>
        </p:nvSpPr>
        <p:spPr>
          <a:xfrm>
            <a:off x="3370984" y="2089115"/>
            <a:ext cx="2396258" cy="936154"/>
          </a:xfrm>
        </p:spPr>
        <p:txBody>
          <a:bodyPr wrap="square" lIns="0" rIns="0">
            <a:spAutoFit/>
          </a:bodyPr>
          <a:lstStyle>
            <a:lvl1pPr>
              <a:defRPr sz="1200"/>
            </a:lvl1pPr>
            <a:lvl2pPr marL="335756" indent="-235744">
              <a:buFontTx/>
              <a:buBlip>
                <a:blip r:embed="rId8"/>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2942971D-C98D-4428-A689-9423825AAD87}"/>
              </a:ext>
            </a:extLst>
          </p:cNvPr>
          <p:cNvSpPr>
            <a:spLocks noGrp="1"/>
          </p:cNvSpPr>
          <p:nvPr>
            <p:ph type="body" sz="quarter" idx="26" hasCustomPrompt="1"/>
          </p:nvPr>
        </p:nvSpPr>
        <p:spPr>
          <a:xfrm>
            <a:off x="6444832" y="2089115"/>
            <a:ext cx="2396258" cy="936154"/>
          </a:xfrm>
        </p:spPr>
        <p:txBody>
          <a:bodyPr wrap="square" lIns="0" rIns="0">
            <a:spAutoFit/>
          </a:bodyPr>
          <a:lstStyle>
            <a:lvl1pPr>
              <a:defRPr sz="1200"/>
            </a:lvl1pPr>
            <a:lvl2pPr marL="335756" indent="-235744" algn="l" defTabSz="685800" rtl="0" eaLnBrk="1" latinLnBrk="0" hangingPunct="1">
              <a:lnSpc>
                <a:spcPct val="100000"/>
              </a:lnSpc>
              <a:spcBef>
                <a:spcPts val="450"/>
              </a:spcBef>
              <a:buSzPct val="80000"/>
              <a:buFontTx/>
              <a:buBlip>
                <a:blip r:embed="rId9"/>
              </a:buBlip>
              <a:defRPr lang="en-GB" sz="1200" kern="1200" dirty="0">
                <a:solidFill>
                  <a:schemeClr val="tx1"/>
                </a:solidFill>
                <a:latin typeface="+mn-lt"/>
                <a:ea typeface="+mn-ea"/>
                <a:cs typeface="+mn-cs"/>
              </a:defRPr>
            </a:lvl2pPr>
            <a:lvl3pPr>
              <a:defRPr sz="1050"/>
            </a:lvl3pPr>
            <a:lvl4pPr>
              <a:defRPr sz="1200"/>
            </a:lvl4pPr>
            <a:lvl5pPr>
              <a:defRPr sz="1200"/>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9"/>
              </a:buBlip>
            </a:pPr>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A6334CC9-1D70-4436-83AA-B17CBD593119}"/>
              </a:ext>
            </a:extLst>
          </p:cNvPr>
          <p:cNvSpPr>
            <a:spLocks noGrp="1"/>
          </p:cNvSpPr>
          <p:nvPr>
            <p:ph type="body" sz="quarter" idx="27" hasCustomPrompt="1"/>
          </p:nvPr>
        </p:nvSpPr>
        <p:spPr>
          <a:xfrm>
            <a:off x="297411" y="1495425"/>
            <a:ext cx="2396257" cy="276999"/>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20EA07A4-D40F-47BA-8114-083CB3AD118C}"/>
              </a:ext>
            </a:extLst>
          </p:cNvPr>
          <p:cNvSpPr>
            <a:spLocks noGrp="1"/>
          </p:cNvSpPr>
          <p:nvPr>
            <p:ph type="body" sz="quarter" idx="28" hasCustomPrompt="1"/>
          </p:nvPr>
        </p:nvSpPr>
        <p:spPr>
          <a:xfrm>
            <a:off x="3371122" y="1495425"/>
            <a:ext cx="2396257" cy="276999"/>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B648F2B2-21C5-4074-BA28-735D9BA02091}"/>
              </a:ext>
            </a:extLst>
          </p:cNvPr>
          <p:cNvSpPr>
            <a:spLocks noGrp="1"/>
          </p:cNvSpPr>
          <p:nvPr>
            <p:ph type="body" sz="quarter" idx="29" hasCustomPrompt="1"/>
          </p:nvPr>
        </p:nvSpPr>
        <p:spPr>
          <a:xfrm>
            <a:off x="6444832" y="1495424"/>
            <a:ext cx="2396257" cy="276999"/>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Tree>
    <p:extLst>
      <p:ext uri="{BB962C8B-B14F-4D97-AF65-F5344CB8AC3E}">
        <p14:creationId xmlns:p14="http://schemas.microsoft.com/office/powerpoint/2010/main" val="134583869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5836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14" name="Text Placeholder 8">
            <a:extLst>
              <a:ext uri="{FF2B5EF4-FFF2-40B4-BE49-F238E27FC236}">
                <a16:creationId xmlns:a16="http://schemas.microsoft.com/office/drawing/2014/main" id="{B2E3F45E-E84E-4C33-9A96-378F378EB375}"/>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8AD0E370-DCF9-49CD-9EA7-8B8AC362457E}"/>
              </a:ext>
            </a:extLst>
          </p:cNvPr>
          <p:cNvSpPr>
            <a:spLocks noGrp="1"/>
          </p:cNvSpPr>
          <p:nvPr>
            <p:ph type="body" sz="quarter" idx="24" hasCustomPrompt="1"/>
          </p:nvPr>
        </p:nvSpPr>
        <p:spPr>
          <a:xfrm>
            <a:off x="297135" y="2089115"/>
            <a:ext cx="2396258" cy="936154"/>
          </a:xfrm>
        </p:spPr>
        <p:txBody>
          <a:bodyPr wrap="square" lIns="0" rIns="0">
            <a:spAutoFit/>
          </a:bodyPr>
          <a:lstStyle>
            <a:lvl1pPr>
              <a:defRPr sz="1200"/>
            </a:lvl1pPr>
            <a:lvl2pPr marL="335756" indent="-235744">
              <a:buFontTx/>
              <a:buBlip>
                <a:blip r:embed="rId7"/>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CEAFF2D8-1A9C-44B0-9198-6142941FCDB5}"/>
              </a:ext>
            </a:extLst>
          </p:cNvPr>
          <p:cNvSpPr>
            <a:spLocks noGrp="1"/>
          </p:cNvSpPr>
          <p:nvPr>
            <p:ph type="body" sz="quarter" idx="25" hasCustomPrompt="1"/>
          </p:nvPr>
        </p:nvSpPr>
        <p:spPr>
          <a:xfrm>
            <a:off x="3370984" y="2089115"/>
            <a:ext cx="2396258" cy="936154"/>
          </a:xfrm>
        </p:spPr>
        <p:txBody>
          <a:bodyPr wrap="square" lIns="0" rIns="0">
            <a:spAutoFit/>
          </a:bodyPr>
          <a:lstStyle>
            <a:lvl1pPr>
              <a:defRPr sz="1200"/>
            </a:lvl1pPr>
            <a:lvl2pPr marL="335756" indent="-235744">
              <a:buFontTx/>
              <a:buBlip>
                <a:blip r:embed="rId8"/>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E3D7F208-6D50-442A-A3BA-61611E5E8672}"/>
              </a:ext>
            </a:extLst>
          </p:cNvPr>
          <p:cNvSpPr>
            <a:spLocks noGrp="1"/>
          </p:cNvSpPr>
          <p:nvPr>
            <p:ph type="body" sz="quarter" idx="26" hasCustomPrompt="1"/>
          </p:nvPr>
        </p:nvSpPr>
        <p:spPr>
          <a:xfrm>
            <a:off x="6444832" y="2089115"/>
            <a:ext cx="2396258" cy="936154"/>
          </a:xfrm>
        </p:spPr>
        <p:txBody>
          <a:bodyPr wrap="square" lIns="0" rIns="0">
            <a:spAutoFit/>
          </a:bodyPr>
          <a:lstStyle>
            <a:lvl1pPr>
              <a:defRPr sz="1200"/>
            </a:lvl1pPr>
            <a:lvl2pPr marL="335756" indent="-235744">
              <a:buFontTx/>
              <a:buBlip>
                <a:blip r:embed="rId9"/>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E8F2F6B4-2140-44C5-A120-32F8342665FE}"/>
              </a:ext>
            </a:extLst>
          </p:cNvPr>
          <p:cNvSpPr>
            <a:spLocks noGrp="1"/>
          </p:cNvSpPr>
          <p:nvPr>
            <p:ph type="body" sz="quarter" idx="27" hasCustomPrompt="1"/>
          </p:nvPr>
        </p:nvSpPr>
        <p:spPr>
          <a:xfrm>
            <a:off x="297411" y="1495425"/>
            <a:ext cx="2396257" cy="276999"/>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1CF7206F-481C-4380-B8D3-416C8CFAAA34}"/>
              </a:ext>
            </a:extLst>
          </p:cNvPr>
          <p:cNvSpPr>
            <a:spLocks noGrp="1"/>
          </p:cNvSpPr>
          <p:nvPr>
            <p:ph type="body" sz="quarter" idx="28" hasCustomPrompt="1"/>
          </p:nvPr>
        </p:nvSpPr>
        <p:spPr>
          <a:xfrm>
            <a:off x="3371122" y="1495425"/>
            <a:ext cx="2396257" cy="276999"/>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A48E232D-A901-4275-8D27-BF6BBBAB33F1}"/>
              </a:ext>
            </a:extLst>
          </p:cNvPr>
          <p:cNvSpPr>
            <a:spLocks noGrp="1"/>
          </p:cNvSpPr>
          <p:nvPr>
            <p:ph type="body" sz="quarter" idx="29" hasCustomPrompt="1"/>
          </p:nvPr>
        </p:nvSpPr>
        <p:spPr>
          <a:xfrm>
            <a:off x="6444832" y="1495424"/>
            <a:ext cx="2396257" cy="276999"/>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cxnSp>
        <p:nvCxnSpPr>
          <p:cNvPr id="28" name="Straight Connector 35">
            <a:extLst>
              <a:ext uri="{FF2B5EF4-FFF2-40B4-BE49-F238E27FC236}">
                <a16:creationId xmlns:a16="http://schemas.microsoft.com/office/drawing/2014/main" id="{24D521F1-2193-411F-B113-AC0566A258B2}"/>
              </a:ext>
            </a:extLst>
          </p:cNvPr>
          <p:cNvCxnSpPr>
            <a:cxnSpLocks/>
          </p:cNvCxnSpPr>
          <p:nvPr userDrawn="1"/>
        </p:nvCxnSpPr>
        <p:spPr>
          <a:xfrm flipV="1">
            <a:off x="3032188"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39E588EC-DE9F-4E69-916F-F600E764120E}"/>
              </a:ext>
            </a:extLst>
          </p:cNvPr>
          <p:cNvCxnSpPr>
            <a:cxnSpLocks/>
          </p:cNvCxnSpPr>
          <p:nvPr userDrawn="1"/>
        </p:nvCxnSpPr>
        <p:spPr>
          <a:xfrm flipV="1">
            <a:off x="6106037"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20465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5939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B3E82CFB-97D6-45D7-BADA-9AB9D04832F0}"/>
              </a:ext>
            </a:extLst>
          </p:cNvPr>
          <p:cNvSpPr>
            <a:spLocks noGrp="1"/>
          </p:cNvSpPr>
          <p:nvPr>
            <p:ph type="body" sz="quarter" idx="24" hasCustomPrompt="1"/>
          </p:nvPr>
        </p:nvSpPr>
        <p:spPr>
          <a:xfrm>
            <a:off x="297135" y="2089115"/>
            <a:ext cx="2396258" cy="936154"/>
          </a:xfrm>
        </p:spPr>
        <p:txBody>
          <a:bodyPr wrap="square" lIns="0" rIns="0">
            <a:spAutoFit/>
          </a:bodyPr>
          <a:lstStyle>
            <a:lvl1pPr>
              <a:defRPr sz="1200"/>
            </a:lvl1pPr>
            <a:lvl2pPr marL="335756" indent="-235744">
              <a:buFontTx/>
              <a:buBlip>
                <a:blip r:embed="rId7"/>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BFDAFBE7-77A0-416D-9494-5416435885C0}"/>
              </a:ext>
            </a:extLst>
          </p:cNvPr>
          <p:cNvSpPr>
            <a:spLocks noGrp="1"/>
          </p:cNvSpPr>
          <p:nvPr>
            <p:ph type="body" sz="quarter" idx="25" hasCustomPrompt="1"/>
          </p:nvPr>
        </p:nvSpPr>
        <p:spPr>
          <a:xfrm>
            <a:off x="3370984" y="2089115"/>
            <a:ext cx="2396258" cy="936154"/>
          </a:xfrm>
        </p:spPr>
        <p:txBody>
          <a:bodyPr wrap="square" lIns="0" rIns="0">
            <a:spAutoFit/>
          </a:bodyPr>
          <a:lstStyle>
            <a:lvl1pPr>
              <a:defRPr sz="1200"/>
            </a:lvl1pPr>
            <a:lvl2pPr marL="335756" indent="-235744">
              <a:buFontTx/>
              <a:buBlip>
                <a:blip r:embed="rId8"/>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44582077-3607-4624-94EF-42536719D7FF}"/>
              </a:ext>
            </a:extLst>
          </p:cNvPr>
          <p:cNvSpPr>
            <a:spLocks noGrp="1"/>
          </p:cNvSpPr>
          <p:nvPr>
            <p:ph type="body" sz="quarter" idx="26" hasCustomPrompt="1"/>
          </p:nvPr>
        </p:nvSpPr>
        <p:spPr>
          <a:xfrm>
            <a:off x="6444832" y="2089115"/>
            <a:ext cx="2396258" cy="936154"/>
          </a:xfrm>
        </p:spPr>
        <p:txBody>
          <a:bodyPr wrap="square" lIns="0" rIns="0">
            <a:spAutoFit/>
          </a:bodyPr>
          <a:lstStyle>
            <a:lvl1pPr>
              <a:defRPr sz="1200"/>
            </a:lvl1pPr>
            <a:lvl2pPr marL="335756" indent="-235744" algn="l" defTabSz="685800" rtl="0" eaLnBrk="1" latinLnBrk="0" hangingPunct="1">
              <a:lnSpc>
                <a:spcPct val="100000"/>
              </a:lnSpc>
              <a:spcBef>
                <a:spcPts val="450"/>
              </a:spcBef>
              <a:buSzPct val="80000"/>
              <a:buFontTx/>
              <a:buBlip>
                <a:blip r:embed="rId9"/>
              </a:buBlip>
              <a:defRPr lang="en-GB" sz="1200" kern="1200" dirty="0">
                <a:solidFill>
                  <a:schemeClr val="tx1"/>
                </a:solidFill>
                <a:latin typeface="+mn-lt"/>
                <a:ea typeface="+mn-ea"/>
                <a:cs typeface="+mn-cs"/>
              </a:defRPr>
            </a:lvl2pPr>
            <a:lvl3pPr>
              <a:defRPr sz="1050"/>
            </a:lvl3pPr>
            <a:lvl4pPr>
              <a:defRPr sz="1200"/>
            </a:lvl4pPr>
            <a:lvl5pPr>
              <a:defRPr sz="1200"/>
            </a:lvl5pPr>
          </a:lstStyle>
          <a:p>
            <a:pPr lvl="0"/>
            <a:r>
              <a:rPr lang="en-GB" dirty="0"/>
              <a:t>Click to change the text styles on the slide master</a:t>
            </a:r>
          </a:p>
          <a:p>
            <a:pPr marL="335756" lvl="1" indent="-235744" algn="l" defTabSz="685800" rtl="0" eaLnBrk="1" latinLnBrk="0" hangingPunct="1">
              <a:lnSpc>
                <a:spcPct val="100000"/>
              </a:lnSpc>
              <a:spcBef>
                <a:spcPts val="450"/>
              </a:spcBef>
              <a:buSzPct val="80000"/>
              <a:buFontTx/>
              <a:buBlip>
                <a:blip r:embed="rId9"/>
              </a:buBlip>
            </a:pPr>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D0D64E5F-2B42-446B-9608-5610CA2AC369}"/>
              </a:ext>
            </a:extLst>
          </p:cNvPr>
          <p:cNvSpPr>
            <a:spLocks noGrp="1"/>
          </p:cNvSpPr>
          <p:nvPr>
            <p:ph type="body" sz="quarter" idx="27" hasCustomPrompt="1"/>
          </p:nvPr>
        </p:nvSpPr>
        <p:spPr>
          <a:xfrm>
            <a:off x="297411" y="1495425"/>
            <a:ext cx="2396257" cy="276999"/>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4FDFF29E-822C-437E-B6C9-C13E38631E2B}"/>
              </a:ext>
            </a:extLst>
          </p:cNvPr>
          <p:cNvSpPr>
            <a:spLocks noGrp="1"/>
          </p:cNvSpPr>
          <p:nvPr>
            <p:ph type="body" sz="quarter" idx="28" hasCustomPrompt="1"/>
          </p:nvPr>
        </p:nvSpPr>
        <p:spPr>
          <a:xfrm>
            <a:off x="3371122" y="1495425"/>
            <a:ext cx="2396257" cy="276999"/>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99E1DAEB-5F78-44FD-A2AD-EF997D472DA3}"/>
              </a:ext>
            </a:extLst>
          </p:cNvPr>
          <p:cNvSpPr>
            <a:spLocks noGrp="1"/>
          </p:cNvSpPr>
          <p:nvPr>
            <p:ph type="body" sz="quarter" idx="29" hasCustomPrompt="1"/>
          </p:nvPr>
        </p:nvSpPr>
        <p:spPr>
          <a:xfrm>
            <a:off x="6444832" y="1495424"/>
            <a:ext cx="2396257" cy="276999"/>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cxnSp>
        <p:nvCxnSpPr>
          <p:cNvPr id="28" name="Straight Connector 35">
            <a:extLst>
              <a:ext uri="{FF2B5EF4-FFF2-40B4-BE49-F238E27FC236}">
                <a16:creationId xmlns:a16="http://schemas.microsoft.com/office/drawing/2014/main" id="{2C504288-9A20-4118-B47D-A6EBD7BD1D88}"/>
              </a:ext>
            </a:extLst>
          </p:cNvPr>
          <p:cNvCxnSpPr>
            <a:cxnSpLocks/>
          </p:cNvCxnSpPr>
          <p:nvPr userDrawn="1"/>
        </p:nvCxnSpPr>
        <p:spPr>
          <a:xfrm flipV="1">
            <a:off x="3032188"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EC5596AD-B23F-45D5-9FA4-416451B248FA}"/>
              </a:ext>
            </a:extLst>
          </p:cNvPr>
          <p:cNvCxnSpPr>
            <a:cxnSpLocks/>
          </p:cNvCxnSpPr>
          <p:nvPr userDrawn="1"/>
        </p:nvCxnSpPr>
        <p:spPr>
          <a:xfrm flipV="1">
            <a:off x="6106037" y="1356615"/>
            <a:ext cx="0" cy="290106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87302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6041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364692" y="1495425"/>
            <a:ext cx="1784135" cy="276999"/>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2550924" y="1495425"/>
            <a:ext cx="1784135" cy="276999"/>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4737156" y="1495425"/>
            <a:ext cx="1784135" cy="276999"/>
          </a:xfr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6923387" y="1495425"/>
            <a:ext cx="1784135" cy="276999"/>
          </a:xfr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364416" y="1975588"/>
            <a:ext cx="1784135" cy="936154"/>
          </a:xfrm>
        </p:spPr>
        <p:txBody>
          <a:bodyPr lIns="0" rIns="0">
            <a:spAutoFit/>
          </a:bodyPr>
          <a:lstStyle>
            <a:lvl1pPr>
              <a:defRPr sz="1200"/>
            </a:lvl1pPr>
            <a:lvl2pPr marL="335756" indent="-235744">
              <a:buFontTx/>
              <a:buBlip>
                <a:blip r:embed="rId7"/>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2550739" y="1975588"/>
            <a:ext cx="1784135" cy="936154"/>
          </a:xfrm>
        </p:spPr>
        <p:txBody>
          <a:bodyPr lIns="0" rIns="0">
            <a:spAutoFit/>
          </a:bodyPr>
          <a:lstStyle>
            <a:lvl1pPr>
              <a:defRPr sz="1200"/>
            </a:lvl1pPr>
            <a:lvl2pPr marL="335756" indent="-235744">
              <a:buFontTx/>
              <a:buBlip>
                <a:blip r:embed="rId8"/>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4737063" y="1975588"/>
            <a:ext cx="1784135" cy="936154"/>
          </a:xfrm>
        </p:spPr>
        <p:txBody>
          <a:bodyPr lIns="0" rIns="0">
            <a:spAutoFit/>
          </a:bodyPr>
          <a:lstStyle>
            <a:lvl1pPr>
              <a:defRPr sz="1200"/>
            </a:lvl1pPr>
            <a:lvl2pPr marL="335756" indent="-235744">
              <a:buFontTx/>
              <a:buBlip>
                <a:blip r:embed="rId9"/>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6923387" y="1975588"/>
            <a:ext cx="1784135" cy="936154"/>
          </a:xfrm>
        </p:spPr>
        <p:txBody>
          <a:bodyPr lIns="0" rIns="0">
            <a:spAutoFit/>
          </a:bodyPr>
          <a:lstStyle>
            <a:lvl1pPr>
              <a:defRPr sz="1200"/>
            </a:lvl1pPr>
            <a:lvl2pPr marL="335756" indent="-235744">
              <a:buFontTx/>
              <a:buBlip>
                <a:blip r:embed="rId10"/>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20" name="Text Placeholder 8">
            <a:extLst>
              <a:ext uri="{FF2B5EF4-FFF2-40B4-BE49-F238E27FC236}">
                <a16:creationId xmlns:a16="http://schemas.microsoft.com/office/drawing/2014/main" id="{3340DE3B-4ADD-48BE-BCE6-7FE7A7786336}"/>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195443312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6144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364692" y="1495425"/>
            <a:ext cx="1784135" cy="276999"/>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2550924" y="1495425"/>
            <a:ext cx="1784135" cy="276999"/>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4737156" y="1495425"/>
            <a:ext cx="1784135" cy="276999"/>
          </a:xfr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6923387" y="1495425"/>
            <a:ext cx="1784135" cy="276999"/>
          </a:xfr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364416" y="1975588"/>
            <a:ext cx="1784135" cy="936154"/>
          </a:xfrm>
        </p:spPr>
        <p:txBody>
          <a:bodyPr lIns="0" rIns="0">
            <a:spAutoFit/>
          </a:bodyPr>
          <a:lstStyle>
            <a:lvl1pPr>
              <a:defRPr sz="1200"/>
            </a:lvl1pPr>
            <a:lvl2pPr marL="335756" indent="-235744">
              <a:buFontTx/>
              <a:buBlip>
                <a:blip r:embed="rId7"/>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2550739" y="1975588"/>
            <a:ext cx="1784135" cy="936154"/>
          </a:xfrm>
        </p:spPr>
        <p:txBody>
          <a:bodyPr lIns="0" rIns="0">
            <a:spAutoFit/>
          </a:bodyPr>
          <a:lstStyle>
            <a:lvl1pPr>
              <a:defRPr sz="1200"/>
            </a:lvl1pPr>
            <a:lvl2pPr marL="335756" indent="-235744">
              <a:buFontTx/>
              <a:buBlip>
                <a:blip r:embed="rId8"/>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4737063" y="1975588"/>
            <a:ext cx="1784135" cy="936154"/>
          </a:xfrm>
        </p:spPr>
        <p:txBody>
          <a:bodyPr lIns="0" rIns="0">
            <a:spAutoFit/>
          </a:bodyPr>
          <a:lstStyle>
            <a:lvl1pPr>
              <a:defRPr sz="1200"/>
            </a:lvl1pPr>
            <a:lvl2pPr marL="335756" indent="-235744">
              <a:buFontTx/>
              <a:buBlip>
                <a:blip r:embed="rId9"/>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6923387" y="1975588"/>
            <a:ext cx="1784135" cy="936154"/>
          </a:xfrm>
        </p:spPr>
        <p:txBody>
          <a:bodyPr lIns="0" rIns="0">
            <a:spAutoFit/>
          </a:bodyPr>
          <a:lstStyle>
            <a:lvl1pPr>
              <a:defRPr sz="1200"/>
            </a:lvl1pPr>
            <a:lvl2pPr marL="335756" indent="-235744">
              <a:buFontTx/>
              <a:buBlip>
                <a:blip r:embed="rId10"/>
              </a:buBlip>
              <a:defRPr sz="1200"/>
            </a:lvl2pPr>
            <a:lvl3pPr>
              <a:defRPr sz="1050"/>
            </a:lvl3pPr>
            <a:lvl4pPr marL="569119" indent="0">
              <a:buNone/>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20" name="Text Placeholder 8">
            <a:extLst>
              <a:ext uri="{FF2B5EF4-FFF2-40B4-BE49-F238E27FC236}">
                <a16:creationId xmlns:a16="http://schemas.microsoft.com/office/drawing/2014/main" id="{ED3FC135-82C8-4A96-888D-AB8CE8961301}"/>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198660530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62465"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364331" y="1975588"/>
            <a:ext cx="2396258" cy="936154"/>
          </a:xfrm>
        </p:spPr>
        <p:txBody>
          <a:bodyPr wrap="square" lIns="0" rIns="0">
            <a:spAutoFit/>
          </a:bodyPr>
          <a:lstStyle>
            <a:lvl1pPr>
              <a:defRPr sz="1200"/>
            </a:lvl1pPr>
            <a:lvl2pPr marL="335756" indent="-235744">
              <a:buFontTx/>
              <a:buBlip>
                <a:blip r:embed="rId7"/>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337609" y="1975588"/>
            <a:ext cx="2396258" cy="936154"/>
          </a:xfrm>
        </p:spPr>
        <p:txBody>
          <a:bodyPr wrap="square" lIns="0" rIns="0">
            <a:spAutoFit/>
          </a:bodyPr>
          <a:lstStyle>
            <a:lvl1pPr>
              <a:defRPr sz="1200"/>
            </a:lvl1pPr>
            <a:lvl2pPr marL="335756" indent="-235744">
              <a:buFontTx/>
              <a:buBlip>
                <a:blip r:embed="rId8"/>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2796" y="1975588"/>
            <a:ext cx="2396258" cy="936154"/>
          </a:xfrm>
        </p:spPr>
        <p:txBody>
          <a:bodyPr wrap="square" lIns="0" rIns="0">
            <a:spAutoFit/>
          </a:bodyPr>
          <a:lstStyle>
            <a:lvl1pPr>
              <a:defRPr sz="1200"/>
            </a:lvl1pPr>
            <a:lvl2pPr marL="335756" indent="-235744">
              <a:buFontTx/>
              <a:buBlip>
                <a:blip r:embed="rId9"/>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364608" y="1495424"/>
            <a:ext cx="2396257" cy="276999"/>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3337748" y="1495424"/>
            <a:ext cx="2396257" cy="276999"/>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6312797" y="1495424"/>
            <a:ext cx="2396257" cy="276999"/>
          </a:xfr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14" name="Text Placeholder 8">
            <a:extLst>
              <a:ext uri="{FF2B5EF4-FFF2-40B4-BE49-F238E27FC236}">
                <a16:creationId xmlns:a16="http://schemas.microsoft.com/office/drawing/2014/main" id="{DF5ACA36-D848-4F29-92F9-47321029F315}"/>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124617761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6348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364331" y="1975588"/>
            <a:ext cx="2396258" cy="936154"/>
          </a:xfrm>
        </p:spPr>
        <p:txBody>
          <a:bodyPr wrap="square" lIns="0" rIns="0">
            <a:spAutoFit/>
          </a:bodyPr>
          <a:lstStyle>
            <a:lvl1pPr>
              <a:defRPr sz="1200"/>
            </a:lvl1pPr>
            <a:lvl2pPr marL="335756" indent="-235744">
              <a:buFontTx/>
              <a:buBlip>
                <a:blip r:embed="rId7"/>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337609" y="1975588"/>
            <a:ext cx="2396258" cy="936154"/>
          </a:xfrm>
        </p:spPr>
        <p:txBody>
          <a:bodyPr wrap="square" lIns="0" rIns="0">
            <a:spAutoFit/>
          </a:bodyPr>
          <a:lstStyle>
            <a:lvl1pPr>
              <a:defRPr sz="1200"/>
            </a:lvl1pPr>
            <a:lvl2pPr marL="335756" indent="-235744">
              <a:buFontTx/>
              <a:buBlip>
                <a:blip r:embed="rId8"/>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2796" y="1975588"/>
            <a:ext cx="2396258" cy="936154"/>
          </a:xfrm>
        </p:spPr>
        <p:txBody>
          <a:bodyPr wrap="square" lIns="0" rIns="0">
            <a:spAutoFit/>
          </a:bodyPr>
          <a:lstStyle>
            <a:lvl1pPr>
              <a:defRPr sz="1200"/>
            </a:lvl1pPr>
            <a:lvl2pPr marL="335756" indent="-235744">
              <a:buFontTx/>
              <a:buBlip>
                <a:blip r:embed="rId9"/>
              </a:buBlip>
              <a:defRPr sz="1200"/>
            </a:lvl2pPr>
            <a:lvl3pPr>
              <a:defRPr sz="1050"/>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364608" y="1495424"/>
            <a:ext cx="2396257" cy="276999"/>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3337748" y="1495424"/>
            <a:ext cx="2396257" cy="276999"/>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6312797" y="1495424"/>
            <a:ext cx="2396257" cy="276999"/>
          </a:xfr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nb-NO" noProof="0" dirty="0"/>
              <a:t>overskrift</a:t>
            </a:r>
            <a:endParaRPr lang="fr-FR" dirty="0"/>
          </a:p>
        </p:txBody>
      </p:sp>
      <p:sp>
        <p:nvSpPr>
          <p:cNvPr id="14" name="Text Placeholder 8">
            <a:extLst>
              <a:ext uri="{FF2B5EF4-FFF2-40B4-BE49-F238E27FC236}">
                <a16:creationId xmlns:a16="http://schemas.microsoft.com/office/drawing/2014/main" id="{C8E6DE7D-0FB2-4B25-A7F7-95C4D06B9322}"/>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lumMod val="50000"/>
                  </a:schemeClr>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27439248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6451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0" name="Text Placeholder 5">
            <a:extLst>
              <a:ext uri="{FF2B5EF4-FFF2-40B4-BE49-F238E27FC236}">
                <a16:creationId xmlns:a16="http://schemas.microsoft.com/office/drawing/2014/main" id="{67DF1024-681A-4B64-B209-B8AE20F4C7AE}"/>
              </a:ext>
            </a:extLst>
          </p:cNvPr>
          <p:cNvSpPr>
            <a:spLocks noGrp="1"/>
          </p:cNvSpPr>
          <p:nvPr>
            <p:ph type="body" sz="quarter" idx="15" hasCustomPrompt="1"/>
          </p:nvPr>
        </p:nvSpPr>
        <p:spPr>
          <a:xfrm>
            <a:off x="303590" y="1026448"/>
            <a:ext cx="1772455" cy="276999"/>
          </a:xfrm>
          <a:noFill/>
        </p:spPr>
        <p:txBody>
          <a:bodyPr wrap="none" lIns="72000" rIns="72000" bIns="0">
            <a:spAutoFit/>
          </a:bodyPr>
          <a:lstStyle>
            <a:lvl1pPr marL="0" indent="0">
              <a:buNone/>
              <a:defRPr sz="1500">
                <a:solidFill>
                  <a:schemeClr val="bg1"/>
                </a:solidFill>
              </a:defRPr>
            </a:lvl1pPr>
          </a:lstStyle>
          <a:p>
            <a:pPr lvl="0"/>
            <a:r>
              <a:rPr lang="en-GB" dirty="0"/>
              <a:t>Subtitle of the slide</a:t>
            </a:r>
          </a:p>
        </p:txBody>
      </p:sp>
      <p:sp>
        <p:nvSpPr>
          <p:cNvPr id="4" name="Titre 3">
            <a:extLst>
              <a:ext uri="{FF2B5EF4-FFF2-40B4-BE49-F238E27FC236}">
                <a16:creationId xmlns:a16="http://schemas.microsoft.com/office/drawing/2014/main" id="{20156DF7-56BC-40D5-8DA8-2F22C6D867BD}"/>
              </a:ext>
            </a:extLst>
          </p:cNvPr>
          <p:cNvSpPr>
            <a:spLocks noGrp="1"/>
          </p:cNvSpPr>
          <p:nvPr>
            <p:ph type="title" hasCustomPrompt="1"/>
          </p:nvPr>
        </p:nvSpPr>
        <p:spPr/>
        <p:txBody>
          <a:bodyPr/>
          <a:lstStyle>
            <a:lvl1pPr>
              <a:defRPr>
                <a:solidFill>
                  <a:schemeClr val="bg1"/>
                </a:solidFill>
              </a:defRPr>
            </a:lvl1pPr>
          </a:lstStyle>
          <a:p>
            <a:r>
              <a:rPr lang="nb-NO" noProof="0" dirty="0"/>
              <a:t>overskrift</a:t>
            </a:r>
            <a:endParaRPr lang="fr-FR" dirty="0"/>
          </a:p>
        </p:txBody>
      </p:sp>
      <p:sp>
        <p:nvSpPr>
          <p:cNvPr id="14" name="Espace réservé du numéro de diapositive 2">
            <a:extLst>
              <a:ext uri="{FF2B5EF4-FFF2-40B4-BE49-F238E27FC236}">
                <a16:creationId xmlns:a16="http://schemas.microsoft.com/office/drawing/2014/main" id="{050AD626-E7A4-427F-9A3F-B6A6BA21F6B3}"/>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5" name="Espace réservé du pied de page 4">
            <a:extLst>
              <a:ext uri="{FF2B5EF4-FFF2-40B4-BE49-F238E27FC236}">
                <a16:creationId xmlns:a16="http://schemas.microsoft.com/office/drawing/2014/main" id="{A9AA2E6C-EBCE-4B97-AB00-23968A3265E5}"/>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 | Doc Name</a:t>
            </a:r>
          </a:p>
        </p:txBody>
      </p:sp>
      <p:sp>
        <p:nvSpPr>
          <p:cNvPr id="9" name="Text Placeholder 8">
            <a:extLst>
              <a:ext uri="{FF2B5EF4-FFF2-40B4-BE49-F238E27FC236}">
                <a16:creationId xmlns:a16="http://schemas.microsoft.com/office/drawing/2014/main" id="{317C93FA-7D2C-4658-80E0-B891EA08A0CE}"/>
              </a:ext>
            </a:extLst>
          </p:cNvPr>
          <p:cNvSpPr>
            <a:spLocks noGrp="1"/>
          </p:cNvSpPr>
          <p:nvPr>
            <p:ph type="body" sz="quarter" idx="18" hasCustomPrompt="1"/>
          </p:nvPr>
        </p:nvSpPr>
        <p:spPr>
          <a:xfrm>
            <a:off x="303590" y="4412891"/>
            <a:ext cx="8597563" cy="184666"/>
          </a:xfrm>
        </p:spPr>
        <p:txBody>
          <a:bodyPr wrap="square" lIns="72000" anchor="b">
            <a:spAutoFit/>
          </a:bodyPr>
          <a:lstStyle>
            <a:lvl1pPr marL="0" indent="0">
              <a:buNone/>
              <a:defRPr sz="600" b="0" i="1">
                <a:solidFill>
                  <a:schemeClr val="bg1"/>
                </a:solidFill>
              </a:defRPr>
            </a:lvl1pPr>
            <a:lvl2pPr marL="100013" indent="0">
              <a:buNone/>
              <a:defRPr/>
            </a:lvl2pPr>
            <a:lvl3pPr marL="407194" indent="0">
              <a:buNone/>
              <a:defRPr/>
            </a:lvl3pPr>
            <a:lvl4pPr marL="569119" indent="0">
              <a:buNone/>
              <a:defRPr/>
            </a:lvl4pPr>
            <a:lvl5pPr marL="775097" indent="0">
              <a:buNone/>
              <a:defRPr/>
            </a:lvl5pPr>
          </a:lstStyle>
          <a:p>
            <a:pPr lvl="0"/>
            <a:r>
              <a:rPr lang="en-GB" dirty="0"/>
              <a:t>Sources:</a:t>
            </a:r>
          </a:p>
        </p:txBody>
      </p:sp>
    </p:spTree>
    <p:extLst>
      <p:ext uri="{BB962C8B-B14F-4D97-AF65-F5344CB8AC3E}">
        <p14:creationId xmlns:p14="http://schemas.microsoft.com/office/powerpoint/2010/main" val="3761047357"/>
      </p:ext>
    </p:extLst>
  </p:cSld>
  <p:clrMapOvr>
    <a:masterClrMapping/>
  </p:clrMapOvr>
  <p:extLst>
    <p:ext uri="{DCECCB84-F9BA-43D5-87BE-67443E8EF086}">
      <p15:sldGuideLst xmlns:p15="http://schemas.microsoft.com/office/powerpoint/2012/main">
        <p15:guide id="1" pos="247">
          <p15:clr>
            <a:srgbClr val="F26B43"/>
          </p15:clr>
        </p15:guide>
        <p15:guide id="2" pos="7423">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6553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25754" y="1121180"/>
            <a:ext cx="974300" cy="797526"/>
            <a:chOff x="1033" y="1117"/>
            <a:chExt cx="1907" cy="1561"/>
          </a:xfrm>
          <a:solidFill>
            <a:schemeClr val="tx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1763316" y="1121180"/>
            <a:ext cx="7077075" cy="1977443"/>
          </a:xfrm>
        </p:spPr>
        <p:txBody>
          <a:bodyPr anchor="b">
            <a:normAutofit/>
          </a:bodyPr>
          <a:lstStyle>
            <a:lvl1pPr marL="0" indent="0">
              <a:buNone/>
              <a:defRPr sz="21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1763316" y="3154131"/>
            <a:ext cx="7077075" cy="276999"/>
          </a:xfrm>
        </p:spPr>
        <p:txBody>
          <a:bodyPr anchor="b">
            <a:spAutoFit/>
          </a:bodyPr>
          <a:lstStyle>
            <a:lvl1pPr marL="0" indent="0" algn="r">
              <a:buNone/>
              <a:defRPr sz="1200" b="1">
                <a:solidFill>
                  <a:schemeClr val="tx1"/>
                </a:solidFill>
              </a:defRPr>
            </a:lvl1pPr>
          </a:lstStyle>
          <a:p>
            <a:pPr lvl="0"/>
            <a:r>
              <a:rPr lang="en-GB" dirty="0"/>
              <a:t>Name, Position</a:t>
            </a:r>
          </a:p>
        </p:txBody>
      </p:sp>
      <p:sp>
        <p:nvSpPr>
          <p:cNvPr id="4" name="Titre 3">
            <a:extLst>
              <a:ext uri="{FF2B5EF4-FFF2-40B4-BE49-F238E27FC236}">
                <a16:creationId xmlns:a16="http://schemas.microsoft.com/office/drawing/2014/main" id="{D69A5C51-135A-4539-8A83-F2DE50C1572C}"/>
              </a:ext>
            </a:extLst>
          </p:cNvPr>
          <p:cNvSpPr>
            <a:spLocks noGrp="1"/>
          </p:cNvSpPr>
          <p:nvPr>
            <p:ph type="title" hasCustomPrompt="1"/>
          </p:nvPr>
        </p:nvSpPr>
        <p:spPr/>
        <p:txBody>
          <a:bodyPr/>
          <a:lstStyle>
            <a:lvl1pPr>
              <a:defRPr/>
            </a:lvl1pPr>
          </a:lstStyle>
          <a:p>
            <a:r>
              <a:rPr lang="nb-NO" noProof="0" dirty="0"/>
              <a:t>overskrift</a:t>
            </a:r>
            <a:endParaRPr lang="fr-FR" dirty="0"/>
          </a:p>
        </p:txBody>
      </p:sp>
    </p:spTree>
    <p:extLst>
      <p:ext uri="{BB962C8B-B14F-4D97-AF65-F5344CB8AC3E}">
        <p14:creationId xmlns:p14="http://schemas.microsoft.com/office/powerpoint/2010/main" val="96940129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40"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61.xml"/><Relationship Id="rId21" Type="http://schemas.openxmlformats.org/officeDocument/2006/relationships/slideLayout" Target="../slideLayouts/slideLayout56.xml"/><Relationship Id="rId42" Type="http://schemas.openxmlformats.org/officeDocument/2006/relationships/slideLayout" Target="../slideLayouts/slideLayout77.xml"/><Relationship Id="rId47" Type="http://schemas.openxmlformats.org/officeDocument/2006/relationships/slideLayout" Target="../slideLayouts/slideLayout82.xml"/><Relationship Id="rId63" Type="http://schemas.openxmlformats.org/officeDocument/2006/relationships/slideLayout" Target="../slideLayouts/slideLayout98.xml"/><Relationship Id="rId68" Type="http://schemas.openxmlformats.org/officeDocument/2006/relationships/slideLayout" Target="../slideLayouts/slideLayout103.xml"/><Relationship Id="rId84" Type="http://schemas.openxmlformats.org/officeDocument/2006/relationships/slideLayout" Target="../slideLayouts/slideLayout119.xml"/><Relationship Id="rId89" Type="http://schemas.openxmlformats.org/officeDocument/2006/relationships/vmlDrawing" Target="../drawings/vmlDrawing1.vml"/><Relationship Id="rId16" Type="http://schemas.openxmlformats.org/officeDocument/2006/relationships/slideLayout" Target="../slideLayouts/slideLayout51.xml"/><Relationship Id="rId11" Type="http://schemas.openxmlformats.org/officeDocument/2006/relationships/slideLayout" Target="../slideLayouts/slideLayout46.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53" Type="http://schemas.openxmlformats.org/officeDocument/2006/relationships/slideLayout" Target="../slideLayouts/slideLayout88.xml"/><Relationship Id="rId58" Type="http://schemas.openxmlformats.org/officeDocument/2006/relationships/slideLayout" Target="../slideLayouts/slideLayout93.xml"/><Relationship Id="rId74" Type="http://schemas.openxmlformats.org/officeDocument/2006/relationships/slideLayout" Target="../slideLayouts/slideLayout109.xml"/><Relationship Id="rId79" Type="http://schemas.openxmlformats.org/officeDocument/2006/relationships/slideLayout" Target="../slideLayouts/slideLayout114.xml"/><Relationship Id="rId5" Type="http://schemas.openxmlformats.org/officeDocument/2006/relationships/slideLayout" Target="../slideLayouts/slideLayout40.xml"/><Relationship Id="rId90" Type="http://schemas.openxmlformats.org/officeDocument/2006/relationships/tags" Target="../tags/tag1.xml"/><Relationship Id="rId95" Type="http://schemas.openxmlformats.org/officeDocument/2006/relationships/image" Target="../media/image11.emf"/><Relationship Id="rId22" Type="http://schemas.openxmlformats.org/officeDocument/2006/relationships/slideLayout" Target="../slideLayouts/slideLayout57.xml"/><Relationship Id="rId27" Type="http://schemas.openxmlformats.org/officeDocument/2006/relationships/slideLayout" Target="../slideLayouts/slideLayout62.xml"/><Relationship Id="rId43" Type="http://schemas.openxmlformats.org/officeDocument/2006/relationships/slideLayout" Target="../slideLayouts/slideLayout78.xml"/><Relationship Id="rId48" Type="http://schemas.openxmlformats.org/officeDocument/2006/relationships/slideLayout" Target="../slideLayouts/slideLayout83.xml"/><Relationship Id="rId64" Type="http://schemas.openxmlformats.org/officeDocument/2006/relationships/slideLayout" Target="../slideLayouts/slideLayout99.xml"/><Relationship Id="rId69" Type="http://schemas.openxmlformats.org/officeDocument/2006/relationships/slideLayout" Target="../slideLayouts/slideLayout104.xml"/><Relationship Id="rId8" Type="http://schemas.openxmlformats.org/officeDocument/2006/relationships/slideLayout" Target="../slideLayouts/slideLayout43.xml"/><Relationship Id="rId51" Type="http://schemas.openxmlformats.org/officeDocument/2006/relationships/slideLayout" Target="../slideLayouts/slideLayout86.xml"/><Relationship Id="rId72" Type="http://schemas.openxmlformats.org/officeDocument/2006/relationships/slideLayout" Target="../slideLayouts/slideLayout107.xml"/><Relationship Id="rId80" Type="http://schemas.openxmlformats.org/officeDocument/2006/relationships/slideLayout" Target="../slideLayouts/slideLayout115.xml"/><Relationship Id="rId85" Type="http://schemas.openxmlformats.org/officeDocument/2006/relationships/slideLayout" Target="../slideLayouts/slideLayout120.xml"/><Relationship Id="rId93" Type="http://schemas.openxmlformats.org/officeDocument/2006/relationships/image" Target="../media/image9.emf"/><Relationship Id="rId3" Type="http://schemas.openxmlformats.org/officeDocument/2006/relationships/slideLayout" Target="../slideLayouts/slideLayout38.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slideLayout" Target="../slideLayouts/slideLayout73.xml"/><Relationship Id="rId46" Type="http://schemas.openxmlformats.org/officeDocument/2006/relationships/slideLayout" Target="../slideLayouts/slideLayout81.xml"/><Relationship Id="rId59" Type="http://schemas.openxmlformats.org/officeDocument/2006/relationships/slideLayout" Target="../slideLayouts/slideLayout94.xml"/><Relationship Id="rId67" Type="http://schemas.openxmlformats.org/officeDocument/2006/relationships/slideLayout" Target="../slideLayouts/slideLayout102.xml"/><Relationship Id="rId20" Type="http://schemas.openxmlformats.org/officeDocument/2006/relationships/slideLayout" Target="../slideLayouts/slideLayout55.xml"/><Relationship Id="rId41" Type="http://schemas.openxmlformats.org/officeDocument/2006/relationships/slideLayout" Target="../slideLayouts/slideLayout76.xml"/><Relationship Id="rId54" Type="http://schemas.openxmlformats.org/officeDocument/2006/relationships/slideLayout" Target="../slideLayouts/slideLayout89.xml"/><Relationship Id="rId62" Type="http://schemas.openxmlformats.org/officeDocument/2006/relationships/slideLayout" Target="../slideLayouts/slideLayout97.xml"/><Relationship Id="rId70" Type="http://schemas.openxmlformats.org/officeDocument/2006/relationships/slideLayout" Target="../slideLayouts/slideLayout105.xml"/><Relationship Id="rId75" Type="http://schemas.openxmlformats.org/officeDocument/2006/relationships/slideLayout" Target="../slideLayouts/slideLayout110.xml"/><Relationship Id="rId83" Type="http://schemas.openxmlformats.org/officeDocument/2006/relationships/slideLayout" Target="../slideLayouts/slideLayout118.xml"/><Relationship Id="rId88" Type="http://schemas.openxmlformats.org/officeDocument/2006/relationships/theme" Target="../theme/theme2.xml"/><Relationship Id="rId91" Type="http://schemas.openxmlformats.org/officeDocument/2006/relationships/tags" Target="../tags/tag2.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49" Type="http://schemas.openxmlformats.org/officeDocument/2006/relationships/slideLayout" Target="../slideLayouts/slideLayout84.xml"/><Relationship Id="rId57" Type="http://schemas.openxmlformats.org/officeDocument/2006/relationships/slideLayout" Target="../slideLayouts/slideLayout92.xml"/><Relationship Id="rId10" Type="http://schemas.openxmlformats.org/officeDocument/2006/relationships/slideLayout" Target="../slideLayouts/slideLayout45.xml"/><Relationship Id="rId31" Type="http://schemas.openxmlformats.org/officeDocument/2006/relationships/slideLayout" Target="../slideLayouts/slideLayout66.xml"/><Relationship Id="rId44" Type="http://schemas.openxmlformats.org/officeDocument/2006/relationships/slideLayout" Target="../slideLayouts/slideLayout79.xml"/><Relationship Id="rId52" Type="http://schemas.openxmlformats.org/officeDocument/2006/relationships/slideLayout" Target="../slideLayouts/slideLayout87.xml"/><Relationship Id="rId60" Type="http://schemas.openxmlformats.org/officeDocument/2006/relationships/slideLayout" Target="../slideLayouts/slideLayout95.xml"/><Relationship Id="rId65" Type="http://schemas.openxmlformats.org/officeDocument/2006/relationships/slideLayout" Target="../slideLayouts/slideLayout100.xml"/><Relationship Id="rId73" Type="http://schemas.openxmlformats.org/officeDocument/2006/relationships/slideLayout" Target="../slideLayouts/slideLayout108.xml"/><Relationship Id="rId78" Type="http://schemas.openxmlformats.org/officeDocument/2006/relationships/slideLayout" Target="../slideLayouts/slideLayout113.xml"/><Relationship Id="rId81" Type="http://schemas.openxmlformats.org/officeDocument/2006/relationships/slideLayout" Target="../slideLayouts/slideLayout116.xml"/><Relationship Id="rId86" Type="http://schemas.openxmlformats.org/officeDocument/2006/relationships/slideLayout" Target="../slideLayouts/slideLayout121.xml"/><Relationship Id="rId94" Type="http://schemas.openxmlformats.org/officeDocument/2006/relationships/image" Target="../media/image10.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9" Type="http://schemas.openxmlformats.org/officeDocument/2006/relationships/slideLayout" Target="../slideLayouts/slideLayout74.xml"/><Relationship Id="rId34" Type="http://schemas.openxmlformats.org/officeDocument/2006/relationships/slideLayout" Target="../slideLayouts/slideLayout69.xml"/><Relationship Id="rId50" Type="http://schemas.openxmlformats.org/officeDocument/2006/relationships/slideLayout" Target="../slideLayouts/slideLayout85.xml"/><Relationship Id="rId55" Type="http://schemas.openxmlformats.org/officeDocument/2006/relationships/slideLayout" Target="../slideLayouts/slideLayout90.xml"/><Relationship Id="rId76" Type="http://schemas.openxmlformats.org/officeDocument/2006/relationships/slideLayout" Target="../slideLayouts/slideLayout111.xml"/><Relationship Id="rId7" Type="http://schemas.openxmlformats.org/officeDocument/2006/relationships/slideLayout" Target="../slideLayouts/slideLayout42.xml"/><Relationship Id="rId71" Type="http://schemas.openxmlformats.org/officeDocument/2006/relationships/slideLayout" Target="../slideLayouts/slideLayout106.xml"/><Relationship Id="rId92" Type="http://schemas.openxmlformats.org/officeDocument/2006/relationships/oleObject" Target="../embeddings/oleObject1.bin"/><Relationship Id="rId2" Type="http://schemas.openxmlformats.org/officeDocument/2006/relationships/slideLayout" Target="../slideLayouts/slideLayout37.xml"/><Relationship Id="rId29" Type="http://schemas.openxmlformats.org/officeDocument/2006/relationships/slideLayout" Target="../slideLayouts/slideLayout64.xml"/><Relationship Id="rId24" Type="http://schemas.openxmlformats.org/officeDocument/2006/relationships/slideLayout" Target="../slideLayouts/slideLayout59.xml"/><Relationship Id="rId40" Type="http://schemas.openxmlformats.org/officeDocument/2006/relationships/slideLayout" Target="../slideLayouts/slideLayout75.xml"/><Relationship Id="rId45" Type="http://schemas.openxmlformats.org/officeDocument/2006/relationships/slideLayout" Target="../slideLayouts/slideLayout80.xml"/><Relationship Id="rId66" Type="http://schemas.openxmlformats.org/officeDocument/2006/relationships/slideLayout" Target="../slideLayouts/slideLayout101.xml"/><Relationship Id="rId87" Type="http://schemas.openxmlformats.org/officeDocument/2006/relationships/slideLayout" Target="../slideLayouts/slideLayout122.xml"/><Relationship Id="rId61" Type="http://schemas.openxmlformats.org/officeDocument/2006/relationships/slideLayout" Target="../slideLayouts/slideLayout96.xml"/><Relationship Id="rId82" Type="http://schemas.openxmlformats.org/officeDocument/2006/relationships/slideLayout" Target="../slideLayouts/slideLayout117.xml"/><Relationship Id="rId19" Type="http://schemas.openxmlformats.org/officeDocument/2006/relationships/slideLayout" Target="../slideLayouts/slideLayout54.xml"/><Relationship Id="rId14" Type="http://schemas.openxmlformats.org/officeDocument/2006/relationships/slideLayout" Target="../slideLayouts/slideLayout49.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56" Type="http://schemas.openxmlformats.org/officeDocument/2006/relationships/slideLayout" Target="../slideLayouts/slideLayout91.xml"/><Relationship Id="rId77"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376" y="643468"/>
            <a:ext cx="8654595" cy="461548"/>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247650" y="1388443"/>
            <a:ext cx="8651621" cy="2643008"/>
          </a:xfrm>
          <a:prstGeom prst="rect">
            <a:avLst/>
          </a:prstGeom>
        </p:spPr>
        <p:txBody>
          <a:bodyPr vert="horz" lIns="0" tIns="0" rIns="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11" name="Picture 10" descr="IPSOS_GAMECHANGERS_blue.png"/>
          <p:cNvPicPr>
            <a:picLocks noChangeAspect="1"/>
          </p:cNvPicPr>
          <p:nvPr/>
        </p:nvPicPr>
        <p:blipFill rotWithShape="1">
          <a:blip r:embed="rId37" cstate="print">
            <a:extLst>
              <a:ext uri="{28A0092B-C50C-407E-A947-70E740481C1C}">
                <a14:useLocalDpi xmlns:a14="http://schemas.microsoft.com/office/drawing/2010/main" val="0"/>
              </a:ext>
            </a:extLst>
          </a:blip>
          <a:srcRect l="78888" t="-9671" b="-1"/>
          <a:stretch/>
        </p:blipFill>
        <p:spPr>
          <a:xfrm>
            <a:off x="8521945" y="4594675"/>
            <a:ext cx="377327" cy="355982"/>
          </a:xfrm>
          <a:prstGeom prst="rect">
            <a:avLst/>
          </a:prstGeom>
        </p:spPr>
      </p:pic>
      <p:sp>
        <p:nvSpPr>
          <p:cNvPr id="13" name="TextBox 12"/>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2"/>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2"/>
              </a:solidFill>
              <a:latin typeface="+mn-lt"/>
              <a:ea typeface="+mn-ea"/>
              <a:cs typeface="+mn-cs"/>
            </a:endParaRPr>
          </a:p>
        </p:txBody>
      </p:sp>
      <p:sp>
        <p:nvSpPr>
          <p:cNvPr id="23" name="TextBox 22"/>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2"/>
                </a:solidFill>
                <a:latin typeface="+mn-lt"/>
                <a:ea typeface="+mn-ea"/>
                <a:cs typeface="+mn-cs"/>
              </a:rPr>
              <a:t>© 2022 Ipsos.</a:t>
            </a:r>
            <a:endParaRPr lang="en-GB" sz="1200" dirty="0">
              <a:solidFill>
                <a:srgbClr val="1C1C1C">
                  <a:lumMod val="75000"/>
                  <a:lumOff val="25000"/>
                </a:srgbClr>
              </a:solidFill>
            </a:endParaRPr>
          </a:p>
        </p:txBody>
      </p:sp>
      <p:pic>
        <p:nvPicPr>
          <p:cNvPr id="15" name="Picture 2" descr="C:\Users\Graphics Dude Ltd\Graphics Dude Ltd\Work\Ipsos Mori - Templates\Graphics\IpsosConnect-V2-print-Quad.png"/>
          <p:cNvPicPr>
            <a:picLocks noChangeAspect="1" noChangeArrowheads="1"/>
          </p:cNvPicPr>
          <p:nvPr userDrawn="1"/>
        </p:nvPicPr>
        <p:blipFill rotWithShape="1">
          <a:blip r:embed="rId38" cstate="screen">
            <a:extLst>
              <a:ext uri="{28A0092B-C50C-407E-A947-70E740481C1C}">
                <a14:useLocalDpi xmlns:a14="http://schemas.microsoft.com/office/drawing/2010/main"/>
              </a:ext>
            </a:extLst>
          </a:blip>
          <a:srcRect r="58889" b="12056"/>
          <a:stretch/>
        </p:blipFill>
        <p:spPr bwMode="auto">
          <a:xfrm>
            <a:off x="8414481" y="201741"/>
            <a:ext cx="484790" cy="158300"/>
          </a:xfrm>
          <a:prstGeom prst="rect">
            <a:avLst/>
          </a:prstGeom>
          <a:noFill/>
          <a:extLst>
            <a:ext uri="{909E8E84-426E-40DD-AFC4-6F175D3DCCD1}">
              <a14:hiddenFill xmlns:a14="http://schemas.microsoft.com/office/drawing/2010/main">
                <a:solidFill>
                  <a:srgbClr val="FFFFFF"/>
                </a:solidFill>
              </a14:hiddenFill>
            </a:ext>
          </a:extLst>
        </p:spPr>
      </p:pic>
      <p:pic>
        <p:nvPicPr>
          <p:cNvPr id="8" name="Revision_img_OK" descr="A picture containing object, clock&#10;&#10;Description automatically generated" hidden="1">
            <a:extLst>
              <a:ext uri="{FF2B5EF4-FFF2-40B4-BE49-F238E27FC236}">
                <a16:creationId xmlns:a16="http://schemas.microsoft.com/office/drawing/2014/main" id="{0CC6683B-0874-4337-9AB1-7F682207CB4D}"/>
              </a:ext>
            </a:extLst>
          </p:cNvPr>
          <p:cNvPicPr>
            <a:picLocks noChangeAspect="1"/>
          </p:cNvPicPr>
          <p:nvPr userDrawn="1"/>
        </p:nvPicPr>
        <p:blipFill>
          <a:blip r:embed="rId39" cstate="email">
            <a:extLst>
              <a:ext uri="{28A0092B-C50C-407E-A947-70E740481C1C}">
                <a14:useLocalDpi xmlns:a14="http://schemas.microsoft.com/office/drawing/2010/main"/>
              </a:ext>
            </a:extLst>
          </a:blip>
          <a:stretch>
            <a:fillRect/>
          </a:stretch>
        </p:blipFill>
        <p:spPr>
          <a:xfrm>
            <a:off x="8424000" y="0"/>
            <a:ext cx="720000" cy="720000"/>
          </a:xfrm>
          <a:prstGeom prst="rect">
            <a:avLst/>
          </a:prstGeom>
        </p:spPr>
      </p:pic>
      <p:pic>
        <p:nvPicPr>
          <p:cNvPr id="9" name="Revision_img_REV" descr="A picture containing object, clock&#10;&#10;Description automatically generated" hidden="1">
            <a:extLst>
              <a:ext uri="{FF2B5EF4-FFF2-40B4-BE49-F238E27FC236}">
                <a16:creationId xmlns:a16="http://schemas.microsoft.com/office/drawing/2014/main" id="{7C72845E-FE0E-4AA6-BB27-E0E531B6636E}"/>
              </a:ext>
            </a:extLst>
          </p:cNvPr>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8424000" y="0"/>
            <a:ext cx="720000" cy="720000"/>
          </a:xfrm>
          <a:prstGeom prst="rect">
            <a:avLst/>
          </a:prstGeom>
        </p:spPr>
      </p:pic>
      <p:pic>
        <p:nvPicPr>
          <p:cNvPr id="10" name="Revision_img_PEND" descr="A close up of a clock&#10;&#10;Description automatically generated" hidden="1">
            <a:extLst>
              <a:ext uri="{FF2B5EF4-FFF2-40B4-BE49-F238E27FC236}">
                <a16:creationId xmlns:a16="http://schemas.microsoft.com/office/drawing/2014/main" id="{7FBCCF99-5BE5-473B-AF78-BFC7D6C287BD}"/>
              </a:ext>
            </a:extLst>
          </p:cNvPr>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8424000" y="0"/>
            <a:ext cx="720000" cy="720000"/>
          </a:xfrm>
          <a:prstGeom prst="rect">
            <a:avLst/>
          </a:prstGeom>
        </p:spPr>
      </p:pic>
      <p:graphicFrame>
        <p:nvGraphicFramePr>
          <p:cNvPr id="12" name="IpsosToolbar_Briefing_Slide" hidden="1">
            <a:extLst>
              <a:ext uri="{FF2B5EF4-FFF2-40B4-BE49-F238E27FC236}">
                <a16:creationId xmlns:a16="http://schemas.microsoft.com/office/drawing/2014/main" id="{CE2F14D7-A8BD-4C45-B5EB-B0DD89E42B5A}"/>
              </a:ext>
            </a:extLst>
          </p:cNvPr>
          <p:cNvGraphicFramePr>
            <a:graphicFrameLocks noGrp="1"/>
          </p:cNvGraphicFramePr>
          <p:nvPr userDrawn="1">
            <p:extLst>
              <p:ext uri="{D42A27DB-BD31-4B8C-83A1-F6EECF244321}">
                <p14:modId xmlns:p14="http://schemas.microsoft.com/office/powerpoint/2010/main" val="2558723577"/>
              </p:ext>
            </p:extLst>
          </p:nvPr>
        </p:nvGraphicFramePr>
        <p:xfrm>
          <a:off x="0" y="679520"/>
          <a:ext cx="4320000" cy="1440000"/>
        </p:xfrm>
        <a:graphic>
          <a:graphicData uri="http://schemas.openxmlformats.org/drawingml/2006/table">
            <a:tbl>
              <a:tblPr firstRow="1" bandRow="1">
                <a:tableStyleId>{2D5ABB26-0587-4C30-8999-92F81FD0307C}</a:tableStyleId>
              </a:tblPr>
              <a:tblGrid>
                <a:gridCol w="1584000">
                  <a:extLst>
                    <a:ext uri="{9D8B030D-6E8A-4147-A177-3AD203B41FA5}">
                      <a16:colId xmlns:a16="http://schemas.microsoft.com/office/drawing/2014/main" val="680429793"/>
                    </a:ext>
                  </a:extLst>
                </a:gridCol>
                <a:gridCol w="2736000">
                  <a:extLst>
                    <a:ext uri="{9D8B030D-6E8A-4147-A177-3AD203B41FA5}">
                      <a16:colId xmlns:a16="http://schemas.microsoft.com/office/drawing/2014/main" val="1717690144"/>
                    </a:ext>
                  </a:extLst>
                </a:gridCol>
              </a:tblGrid>
              <a:tr h="180000">
                <a:tc>
                  <a:txBody>
                    <a:bodyPr/>
                    <a:lstStyle/>
                    <a:p>
                      <a:r>
                        <a:rPr lang="en-US" sz="900" b="1" dirty="0">
                          <a:solidFill>
                            <a:srgbClr val="292929"/>
                          </a:solidFill>
                          <a:latin typeface="Arial" panose="020B0604020202020204" pitchFamily="34" charset="0"/>
                          <a:cs typeface="Arial" panose="020B0604020202020204" pitchFamily="34" charset="0"/>
                        </a:rPr>
                        <a:t>Base description (filter)</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158922941"/>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Banner info</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26179011"/>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Table/Question number/title</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589288394"/>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Break</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1794224127"/>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Slide/Chart </a:t>
                      </a:r>
                      <a:r>
                        <a:rPr lang="en-US" sz="900" b="0" i="0" dirty="0">
                          <a:solidFill>
                            <a:srgbClr val="292929"/>
                          </a:solidFill>
                          <a:latin typeface="Arial" panose="020B0604020202020204" pitchFamily="34" charset="0"/>
                          <a:cs typeface="Arial" panose="020B0604020202020204" pitchFamily="34" charset="0"/>
                        </a:rPr>
                        <a:t>(if not in library!)</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4119806022"/>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Ranking</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03503531"/>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Sigs</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012447535"/>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292929"/>
                          </a:solidFill>
                          <a:latin typeface="Arial" panose="020B0604020202020204" pitchFamily="34" charset="0"/>
                          <a:cs typeface="Arial" panose="020B0604020202020204" pitchFamily="34" charset="0"/>
                        </a:rPr>
                        <a:t>Extra instruction</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extLst>
                  <a:ext uri="{0D108BD9-81ED-4DB2-BD59-A6C34878D82A}">
                    <a16:rowId xmlns:a16="http://schemas.microsoft.com/office/drawing/2014/main" val="3782981876"/>
                  </a:ext>
                </a:extLst>
              </a:tr>
            </a:tbl>
          </a:graphicData>
        </a:graphic>
      </p:graphicFrame>
      <p:graphicFrame>
        <p:nvGraphicFramePr>
          <p:cNvPr id="14" name="IpsosToolbar_Briefing_General" hidden="1">
            <a:extLst>
              <a:ext uri="{FF2B5EF4-FFF2-40B4-BE49-F238E27FC236}">
                <a16:creationId xmlns:a16="http://schemas.microsoft.com/office/drawing/2014/main" id="{C2A5FB7B-6733-42B0-A59C-B6DFA5C22629}"/>
              </a:ext>
            </a:extLst>
          </p:cNvPr>
          <p:cNvGraphicFramePr>
            <a:graphicFrameLocks noGrp="1"/>
          </p:cNvGraphicFramePr>
          <p:nvPr userDrawn="1">
            <p:extLst>
              <p:ext uri="{D42A27DB-BD31-4B8C-83A1-F6EECF244321}">
                <p14:modId xmlns:p14="http://schemas.microsoft.com/office/powerpoint/2010/main" val="122533312"/>
              </p:ext>
            </p:extLst>
          </p:nvPr>
        </p:nvGraphicFramePr>
        <p:xfrm>
          <a:off x="0" y="-1"/>
          <a:ext cx="4320000" cy="2700000"/>
        </p:xfrm>
        <a:graphic>
          <a:graphicData uri="http://schemas.openxmlformats.org/drawingml/2006/table">
            <a:tbl>
              <a:tblPr firstRow="1" bandRow="1">
                <a:tableStyleId>{2D5ABB26-0587-4C30-8999-92F81FD0307C}</a:tableStyleId>
              </a:tblPr>
              <a:tblGrid>
                <a:gridCol w="1584000">
                  <a:extLst>
                    <a:ext uri="{9D8B030D-6E8A-4147-A177-3AD203B41FA5}">
                      <a16:colId xmlns:a16="http://schemas.microsoft.com/office/drawing/2014/main" val="680429793"/>
                    </a:ext>
                  </a:extLst>
                </a:gridCol>
                <a:gridCol w="2736000">
                  <a:extLst>
                    <a:ext uri="{9D8B030D-6E8A-4147-A177-3AD203B41FA5}">
                      <a16:colId xmlns:a16="http://schemas.microsoft.com/office/drawing/2014/main" val="1717690144"/>
                    </a:ext>
                  </a:extLst>
                </a:gridCol>
              </a:tblGrid>
              <a:tr h="18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292929"/>
                          </a:solidFill>
                          <a:latin typeface="Arial" panose="020B0604020202020204" pitchFamily="34" charset="0"/>
                          <a:cs typeface="Arial" panose="020B0604020202020204" pitchFamily="34" charset="0"/>
                        </a:rPr>
                        <a:t>PROJECT TIMINGS &amp; BATCHES </a:t>
                      </a:r>
                      <a:r>
                        <a:rPr lang="en-GB" sz="900" dirty="0">
                          <a:solidFill>
                            <a:srgbClr val="292929"/>
                          </a:solidFill>
                          <a:latin typeface="Arial" panose="020B0604020202020204" pitchFamily="34" charset="0"/>
                          <a:cs typeface="Arial" panose="020B0604020202020204" pitchFamily="34" charset="0"/>
                        </a:rPr>
                        <a:t>(intermediate deadlines)</a:t>
                      </a:r>
                      <a:r>
                        <a:rPr lang="en-GB" sz="900" b="1" dirty="0">
                          <a:solidFill>
                            <a:srgbClr val="292929"/>
                          </a:solidFill>
                          <a:latin typeface="Arial" panose="020B0604020202020204" pitchFamily="34" charset="0"/>
                          <a:cs typeface="Arial" panose="020B0604020202020204" pitchFamily="34" charset="0"/>
                        </a:rPr>
                        <a:t>:</a:t>
                      </a:r>
                      <a:endParaRPr lang="en-GB" sz="1000" b="1" dirty="0">
                        <a:solidFill>
                          <a:srgbClr val="292929"/>
                        </a:solidFill>
                        <a:latin typeface="Arial" panose="020B0604020202020204" pitchFamily="34" charset="0"/>
                        <a:cs typeface="Arial" panose="020B0604020202020204" pitchFamily="34" charset="0"/>
                      </a:endParaRP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tcPr>
                </a:tc>
                <a:extLst>
                  <a:ext uri="{0D108BD9-81ED-4DB2-BD59-A6C34878D82A}">
                    <a16:rowId xmlns:a16="http://schemas.microsoft.com/office/drawing/2014/main" val="3540381696"/>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First review moment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158922941"/>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Batch 1, 2, ...</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26179011"/>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Deadline full report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extLst>
                  <a:ext uri="{0D108BD9-81ED-4DB2-BD59-A6C34878D82A}">
                    <a16:rowId xmlns:a16="http://schemas.microsoft.com/office/drawing/2014/main" val="589288394"/>
                  </a:ext>
                </a:extLst>
              </a:tr>
              <a:tr h="18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292929"/>
                          </a:solidFill>
                          <a:latin typeface="Arial" panose="020B0604020202020204" pitchFamily="34" charset="0"/>
                          <a:cs typeface="Arial" panose="020B0604020202020204" pitchFamily="34" charset="0"/>
                        </a:rPr>
                        <a:t>PROJECT INFO</a:t>
                      </a: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9525" cap="flat" cmpd="sng" algn="ctr">
                      <a:solidFill>
                        <a:srgbClr val="FF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404247477"/>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PN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1794224127"/>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Project title</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4119806022"/>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Client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03503531"/>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Project leader</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extLst>
                  <a:ext uri="{0D108BD9-81ED-4DB2-BD59-A6C34878D82A}">
                    <a16:rowId xmlns:a16="http://schemas.microsoft.com/office/drawing/2014/main" val="2012447535"/>
                  </a:ext>
                </a:extLst>
              </a:tr>
              <a:tr h="18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292929"/>
                          </a:solidFill>
                          <a:latin typeface="Arial" panose="020B0604020202020204" pitchFamily="34" charset="0"/>
                          <a:cs typeface="Arial" panose="020B0604020202020204" pitchFamily="34" charset="0"/>
                        </a:rPr>
                        <a:t>BRIEFING INSTRUCTIONS</a:t>
                      </a: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9525" cap="flat" cmpd="sng" algn="ctr">
                      <a:solidFill>
                        <a:srgbClr val="FF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81120632"/>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Overall project instruction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816729115"/>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Conclusion layout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775208648"/>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Report language</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3620477378"/>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Low base size indication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1265250029"/>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Extra instruction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extLst>
                  <a:ext uri="{0D108BD9-81ED-4DB2-BD59-A6C34878D82A}">
                    <a16:rowId xmlns:a16="http://schemas.microsoft.com/office/drawing/2014/main" val="3782981876"/>
                  </a:ext>
                </a:extLst>
              </a:tr>
            </a:tbl>
          </a:graphicData>
        </a:graphic>
      </p:graphicFrame>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18" r:id="rId1"/>
    <p:sldLayoutId id="2147493383" r:id="rId2"/>
    <p:sldLayoutId id="2147493319" r:id="rId3"/>
    <p:sldLayoutId id="2147493322" r:id="rId4"/>
    <p:sldLayoutId id="2147493323" r:id="rId5"/>
    <p:sldLayoutId id="2147493382" r:id="rId6"/>
    <p:sldLayoutId id="2147493314" r:id="rId7"/>
    <p:sldLayoutId id="2147493315" r:id="rId8"/>
    <p:sldLayoutId id="2147493391" r:id="rId9"/>
    <p:sldLayoutId id="2147493388" r:id="rId10"/>
    <p:sldLayoutId id="2147493316" r:id="rId11"/>
    <p:sldLayoutId id="2147493390" r:id="rId12"/>
    <p:sldLayoutId id="2147493317" r:id="rId13"/>
    <p:sldLayoutId id="2147493331" r:id="rId14"/>
    <p:sldLayoutId id="2147493332" r:id="rId15"/>
    <p:sldLayoutId id="2147493333" r:id="rId16"/>
    <p:sldLayoutId id="2147493334" r:id="rId17"/>
    <p:sldLayoutId id="2147493335" r:id="rId18"/>
    <p:sldLayoutId id="2147493336" r:id="rId19"/>
    <p:sldLayoutId id="2147493339" r:id="rId20"/>
    <p:sldLayoutId id="2147493340" r:id="rId21"/>
    <p:sldLayoutId id="2147493392" r:id="rId22"/>
    <p:sldLayoutId id="2147493393" r:id="rId23"/>
    <p:sldLayoutId id="2147493394" r:id="rId24"/>
    <p:sldLayoutId id="2147493395" r:id="rId25"/>
    <p:sldLayoutId id="2147493386" r:id="rId26"/>
    <p:sldLayoutId id="2147493385" r:id="rId27"/>
    <p:sldLayoutId id="2147493379" r:id="rId28"/>
    <p:sldLayoutId id="2147493380" r:id="rId29"/>
    <p:sldLayoutId id="2147493384" r:id="rId30"/>
    <p:sldLayoutId id="2147493389" r:id="rId31"/>
    <p:sldLayoutId id="2147493387" r:id="rId32"/>
    <p:sldLayoutId id="2147493396" r:id="rId33"/>
    <p:sldLayoutId id="2147493398" r:id="rId34"/>
    <p:sldLayoutId id="2147493399" r:id="rId35"/>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90"/>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025" name="Diapositive think-cell" r:id="rId92" imgW="532" imgH="530" progId="TCLayout.ActiveDocument.1">
                  <p:embed/>
                </p:oleObj>
              </mc:Choice>
              <mc:Fallback>
                <p:oleObj name="Diapositive think-cell" r:id="rId92"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93"/>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91"/>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303590" y="287113"/>
            <a:ext cx="8536821" cy="383182"/>
          </a:xfrm>
          <a:prstGeom prst="rect">
            <a:avLst/>
          </a:prstGeom>
        </p:spPr>
        <p:txBody>
          <a:bodyPr vert="horz" wrap="square" lIns="72000" tIns="45720" rIns="72000" bIns="45720" rtlCol="0" anchor="t">
            <a:spAutoFit/>
          </a:bodyPr>
          <a:lstStyle/>
          <a:p>
            <a:r>
              <a:rPr lang="en-GB" dirty="0"/>
              <a:t>TITLE OF THE SLIDE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303589" y="1356615"/>
            <a:ext cx="6239630" cy="2901060"/>
          </a:xfrm>
          <a:prstGeom prst="rect">
            <a:avLst/>
          </a:prstGeom>
        </p:spPr>
        <p:txBody>
          <a:bodyPr vert="horz" lIns="0" tIns="45720" rIns="0" bIns="45720" rtlCol="0">
            <a:noAutofit/>
          </a:bodyPr>
          <a:lstStyle/>
          <a:p>
            <a:pPr lvl="0"/>
            <a:r>
              <a:rPr lang="en-GB" dirty="0"/>
              <a:t>Click to change the text styles on the slide master</a:t>
            </a:r>
          </a:p>
          <a:p>
            <a:pPr lvl="1"/>
            <a:r>
              <a:rPr lang="en-GB" dirty="0"/>
              <a:t>Second level</a:t>
            </a:r>
          </a:p>
          <a:p>
            <a:pPr lvl="2"/>
            <a:r>
              <a:rPr lang="en-GB" dirty="0"/>
              <a:t>Third level</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287199" y="4664426"/>
            <a:ext cx="270028" cy="273844"/>
          </a:xfrm>
          <a:prstGeom prst="rect">
            <a:avLst/>
          </a:prstGeom>
        </p:spPr>
        <p:txBody>
          <a:bodyPr vert="horz" lIns="0" tIns="45720" rIns="0" bIns="45720" rtlCol="0" anchor="ctr"/>
          <a:lstStyle>
            <a:lvl1pPr algn="r">
              <a:defRPr sz="675" b="1">
                <a:solidFill>
                  <a:schemeClr val="bg2">
                    <a:lumMod val="75000"/>
                  </a:schemeClr>
                </a:solidFill>
                <a:latin typeface="+mj-lt"/>
              </a:defRPr>
            </a:lvl1pPr>
          </a:lstStyle>
          <a:p>
            <a:fld id="{D61AABEC-672F-4B68-B914-690DA978312C}" type="slidenum">
              <a:rPr lang="en-GB" smtClean="0"/>
              <a:pPr/>
              <a:t>‹#›</a:t>
            </a:fld>
            <a:r>
              <a:rPr lang="en-GB" dirty="0"/>
              <a:t> ‒ </a:t>
            </a:r>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t>© Ipsos </a:t>
            </a:r>
          </a:p>
        </p:txBody>
      </p:sp>
      <p:pic>
        <p:nvPicPr>
          <p:cNvPr id="12" name="Graphique 8">
            <a:extLst>
              <a:ext uri="{FF2B5EF4-FFF2-40B4-BE49-F238E27FC236}">
                <a16:creationId xmlns:a16="http://schemas.microsoft.com/office/drawing/2014/main" id="{11C5A540-F007-4FEB-B81F-D7A7222E2502}"/>
              </a:ext>
            </a:extLst>
          </p:cNvPr>
          <p:cNvPicPr>
            <a:picLocks noChangeAspect="1"/>
          </p:cNvPicPr>
          <p:nvPr userDrawn="1"/>
        </p:nvPicPr>
        <p:blipFill>
          <a:blip r:embed="rId94" cstate="print">
            <a:extLst>
              <a:ext uri="{28A0092B-C50C-407E-A947-70E740481C1C}">
                <a14:useLocalDpi xmlns:a14="http://schemas.microsoft.com/office/drawing/2010/main" val="0"/>
              </a:ext>
            </a:extLst>
          </a:blip>
          <a:srcRect/>
          <a:stretch/>
        </p:blipFill>
        <p:spPr>
          <a:xfrm>
            <a:off x="8477254" y="4629150"/>
            <a:ext cx="375990" cy="344394"/>
          </a:xfrm>
          <a:prstGeom prst="rect">
            <a:avLst/>
          </a:prstGeom>
        </p:spPr>
      </p:pic>
    </p:spTree>
    <p:extLst>
      <p:ext uri="{BB962C8B-B14F-4D97-AF65-F5344CB8AC3E}">
        <p14:creationId xmlns:p14="http://schemas.microsoft.com/office/powerpoint/2010/main" val="1965606742"/>
      </p:ext>
    </p:extLst>
  </p:cSld>
  <p:clrMap bg1="lt1" tx1="dk1" bg2="lt2" tx2="dk2" accent1="accent1" accent2="accent2" accent3="accent3" accent4="accent4" accent5="accent5" accent6="accent6" hlink="hlink" folHlink="folHlink"/>
  <p:sldLayoutIdLst>
    <p:sldLayoutId id="2147493401" r:id="rId1"/>
    <p:sldLayoutId id="2147493402" r:id="rId2"/>
    <p:sldLayoutId id="2147493403" r:id="rId3"/>
    <p:sldLayoutId id="2147493404" r:id="rId4"/>
    <p:sldLayoutId id="2147493405" r:id="rId5"/>
    <p:sldLayoutId id="2147493406" r:id="rId6"/>
    <p:sldLayoutId id="2147493407" r:id="rId7"/>
    <p:sldLayoutId id="2147493408" r:id="rId8"/>
    <p:sldLayoutId id="2147493409" r:id="rId9"/>
    <p:sldLayoutId id="2147493410" r:id="rId10"/>
    <p:sldLayoutId id="2147493411" r:id="rId11"/>
    <p:sldLayoutId id="2147493412" r:id="rId12"/>
    <p:sldLayoutId id="2147493413" r:id="rId13"/>
    <p:sldLayoutId id="2147493414" r:id="rId14"/>
    <p:sldLayoutId id="2147493415" r:id="rId15"/>
    <p:sldLayoutId id="2147493416" r:id="rId16"/>
    <p:sldLayoutId id="2147493417" r:id="rId17"/>
    <p:sldLayoutId id="2147493418" r:id="rId18"/>
    <p:sldLayoutId id="2147493419" r:id="rId19"/>
    <p:sldLayoutId id="2147493420" r:id="rId20"/>
    <p:sldLayoutId id="2147493421" r:id="rId21"/>
    <p:sldLayoutId id="2147493422" r:id="rId22"/>
    <p:sldLayoutId id="2147493423" r:id="rId23"/>
    <p:sldLayoutId id="2147493424" r:id="rId24"/>
    <p:sldLayoutId id="2147493425" r:id="rId25"/>
    <p:sldLayoutId id="2147493426" r:id="rId26"/>
    <p:sldLayoutId id="2147493427" r:id="rId27"/>
    <p:sldLayoutId id="2147493428" r:id="rId28"/>
    <p:sldLayoutId id="2147493429" r:id="rId29"/>
    <p:sldLayoutId id="2147493430" r:id="rId30"/>
    <p:sldLayoutId id="2147493431" r:id="rId31"/>
    <p:sldLayoutId id="2147493432" r:id="rId32"/>
    <p:sldLayoutId id="2147493433" r:id="rId33"/>
    <p:sldLayoutId id="2147493434" r:id="rId34"/>
    <p:sldLayoutId id="2147493435" r:id="rId35"/>
    <p:sldLayoutId id="2147493436" r:id="rId36"/>
    <p:sldLayoutId id="2147493437" r:id="rId37"/>
    <p:sldLayoutId id="2147493438" r:id="rId38"/>
    <p:sldLayoutId id="2147493439" r:id="rId39"/>
    <p:sldLayoutId id="2147493440" r:id="rId40"/>
    <p:sldLayoutId id="2147493441" r:id="rId41"/>
    <p:sldLayoutId id="2147493442" r:id="rId42"/>
    <p:sldLayoutId id="2147493443" r:id="rId43"/>
    <p:sldLayoutId id="2147493444" r:id="rId44"/>
    <p:sldLayoutId id="2147493445" r:id="rId45"/>
    <p:sldLayoutId id="2147493446" r:id="rId46"/>
    <p:sldLayoutId id="2147493447" r:id="rId47"/>
    <p:sldLayoutId id="2147493448" r:id="rId48"/>
    <p:sldLayoutId id="2147493449" r:id="rId49"/>
    <p:sldLayoutId id="2147493450" r:id="rId50"/>
    <p:sldLayoutId id="2147493451" r:id="rId51"/>
    <p:sldLayoutId id="2147493452" r:id="rId52"/>
    <p:sldLayoutId id="2147493453" r:id="rId53"/>
    <p:sldLayoutId id="2147493454" r:id="rId54"/>
    <p:sldLayoutId id="2147493455" r:id="rId55"/>
    <p:sldLayoutId id="2147493456" r:id="rId56"/>
    <p:sldLayoutId id="2147493457" r:id="rId57"/>
    <p:sldLayoutId id="2147493458" r:id="rId58"/>
    <p:sldLayoutId id="2147493459" r:id="rId59"/>
    <p:sldLayoutId id="2147493460" r:id="rId60"/>
    <p:sldLayoutId id="2147493461" r:id="rId61"/>
    <p:sldLayoutId id="2147493462" r:id="rId62"/>
    <p:sldLayoutId id="2147493463" r:id="rId63"/>
    <p:sldLayoutId id="2147493464" r:id="rId64"/>
    <p:sldLayoutId id="2147493465" r:id="rId65"/>
    <p:sldLayoutId id="2147493466" r:id="rId66"/>
    <p:sldLayoutId id="2147493467" r:id="rId67"/>
    <p:sldLayoutId id="2147493468" r:id="rId68"/>
    <p:sldLayoutId id="2147493469" r:id="rId69"/>
    <p:sldLayoutId id="2147493470" r:id="rId70"/>
    <p:sldLayoutId id="2147493471" r:id="rId71"/>
    <p:sldLayoutId id="2147493472" r:id="rId72"/>
    <p:sldLayoutId id="2147493473" r:id="rId73"/>
    <p:sldLayoutId id="2147493474" r:id="rId74"/>
    <p:sldLayoutId id="2147493475" r:id="rId75"/>
    <p:sldLayoutId id="2147493476" r:id="rId76"/>
    <p:sldLayoutId id="2147493477" r:id="rId77"/>
    <p:sldLayoutId id="2147493478" r:id="rId78"/>
    <p:sldLayoutId id="2147493479" r:id="rId79"/>
    <p:sldLayoutId id="2147493480" r:id="rId80"/>
    <p:sldLayoutId id="2147493481" r:id="rId81"/>
    <p:sldLayoutId id="2147493482" r:id="rId82"/>
    <p:sldLayoutId id="2147493483" r:id="rId83"/>
    <p:sldLayoutId id="2147493484" r:id="rId84"/>
    <p:sldLayoutId id="2147493485" r:id="rId85"/>
    <p:sldLayoutId id="2147493486" r:id="rId86"/>
    <p:sldLayoutId id="2147493487" r:id="rId87"/>
  </p:sldLayoutIdLst>
  <p:hf hdr="0" ftr="0"/>
  <p:txStyles>
    <p:titleStyle>
      <a:lvl1pPr algn="l" defTabSz="685800" rtl="0" eaLnBrk="1" latinLnBrk="0" hangingPunct="1">
        <a:lnSpc>
          <a:spcPct val="90000"/>
        </a:lnSpc>
        <a:spcBef>
          <a:spcPct val="0"/>
        </a:spcBef>
        <a:buNone/>
        <a:defRPr sz="2100" b="0" kern="1200" cap="all" spc="90" baseline="0">
          <a:solidFill>
            <a:schemeClr val="bg2"/>
          </a:solidFill>
          <a:latin typeface="+mn-lt"/>
          <a:ea typeface="+mj-ea"/>
          <a:cs typeface="+mj-cs"/>
        </a:defRPr>
      </a:lvl1pPr>
    </p:titleStyle>
    <p:bodyStyle>
      <a:lvl1pPr marL="64294" indent="-64294" algn="l" defTabSz="685800" rtl="0" eaLnBrk="1" latinLnBrk="0" hangingPunct="1">
        <a:lnSpc>
          <a:spcPct val="100000"/>
        </a:lnSpc>
        <a:spcBef>
          <a:spcPts val="1350"/>
        </a:spcBef>
        <a:buSzPct val="50000"/>
        <a:buFont typeface="HelveticaNeueLT Std Lt Cn" panose="020B0406020202030204" pitchFamily="34" charset="0"/>
        <a:buChar char=" "/>
        <a:defRPr sz="1200" b="0" kern="1200">
          <a:solidFill>
            <a:schemeClr val="tx1"/>
          </a:solidFill>
          <a:latin typeface="+mn-lt"/>
          <a:ea typeface="+mn-ea"/>
          <a:cs typeface="+mn-cs"/>
        </a:defRPr>
      </a:lvl1pPr>
      <a:lvl2pPr marL="335756" indent="-235744" algn="l" defTabSz="685800" rtl="0" eaLnBrk="1" latinLnBrk="0" hangingPunct="1">
        <a:lnSpc>
          <a:spcPct val="100000"/>
        </a:lnSpc>
        <a:spcBef>
          <a:spcPts val="450"/>
        </a:spcBef>
        <a:buSzPct val="80000"/>
        <a:buFontTx/>
        <a:buBlip>
          <a:blip r:embed="rId95"/>
        </a:buBlip>
        <a:defRPr sz="1200" kern="1200">
          <a:solidFill>
            <a:schemeClr val="tx1"/>
          </a:solidFill>
          <a:latin typeface="+mn-lt"/>
          <a:ea typeface="+mn-ea"/>
          <a:cs typeface="+mn-cs"/>
        </a:defRPr>
      </a:lvl2pPr>
      <a:lvl3pPr marL="535781"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3pPr>
      <a:lvl4pPr marL="740569" indent="-171450" algn="l" defTabSz="685800" rtl="0" eaLnBrk="1" latinLnBrk="0" hangingPunct="1">
        <a:lnSpc>
          <a:spcPct val="90000"/>
        </a:lnSpc>
        <a:spcBef>
          <a:spcPts val="375"/>
        </a:spcBef>
        <a:buFont typeface="Arial" panose="020B0604020202020204" pitchFamily="34" charset="0"/>
        <a:buChar char="•"/>
        <a:defRPr sz="825" kern="1200">
          <a:solidFill>
            <a:schemeClr val="bg2"/>
          </a:solidFill>
          <a:latin typeface="+mn-lt"/>
          <a:ea typeface="+mn-ea"/>
          <a:cs typeface="+mn-cs"/>
        </a:defRPr>
      </a:lvl4pPr>
      <a:lvl5pPr marL="946547" indent="-171450" algn="l" defTabSz="685800" rtl="0" eaLnBrk="1" latinLnBrk="0" hangingPunct="1">
        <a:lnSpc>
          <a:spcPct val="90000"/>
        </a:lnSpc>
        <a:spcBef>
          <a:spcPts val="375"/>
        </a:spcBef>
        <a:buFont typeface="HelveticaNeueLT Std Lt Cn" panose="020B0406020202030204" pitchFamily="34" charset="0"/>
        <a:buChar char="−"/>
        <a:defRPr sz="788"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44.xml"/><Relationship Id="rId7" Type="http://schemas.openxmlformats.org/officeDocument/2006/relationships/image" Target="../media/image9.emf"/><Relationship Id="rId2" Type="http://schemas.openxmlformats.org/officeDocument/2006/relationships/tags" Target="../tags/tag143.xml"/><Relationship Id="rId1" Type="http://schemas.openxmlformats.org/officeDocument/2006/relationships/vmlDrawing" Target="../drawings/vmlDrawing74.vml"/><Relationship Id="rId6" Type="http://schemas.openxmlformats.org/officeDocument/2006/relationships/oleObject" Target="../embeddings/oleObject13.bin"/><Relationship Id="rId5" Type="http://schemas.openxmlformats.org/officeDocument/2006/relationships/image" Target="../media/image27.jfif"/><Relationship Id="rId4" Type="http://schemas.openxmlformats.org/officeDocument/2006/relationships/slideLayout" Target="../slideLayouts/slideLayout42.xml"/><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000" b="-1000"/>
          </a:stretch>
        </a:blipFill>
        <a:effectLst/>
      </p:bgPr>
    </p:bg>
    <p:spTree>
      <p:nvGrpSpPr>
        <p:cNvPr id="1" name=""/>
        <p:cNvGrpSpPr/>
        <p:nvPr/>
      </p:nvGrpSpPr>
      <p:grpSpPr>
        <a:xfrm>
          <a:off x="0" y="0"/>
          <a:ext cx="0" cy="0"/>
          <a:chOff x="0" y="0"/>
          <a:chExt cx="0" cy="0"/>
        </a:xfrm>
      </p:grpSpPr>
      <p:graphicFrame>
        <p:nvGraphicFramePr>
          <p:cNvPr id="14" name="Objet 13" hidden="1">
            <a:extLst>
              <a:ext uri="{FF2B5EF4-FFF2-40B4-BE49-F238E27FC236}">
                <a16:creationId xmlns:a16="http://schemas.microsoft.com/office/drawing/2014/main" id="{01438F2B-C68D-460E-A732-A0E79CE79EBA}"/>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75777" name="Diapositive think-cell" r:id="rId6" imgW="532" imgH="530" progId="TCLayout.ActiveDocument.1">
                  <p:embed/>
                </p:oleObj>
              </mc:Choice>
              <mc:Fallback>
                <p:oleObj name="Diapositive think-cell" r:id="rId6" imgW="532" imgH="530" progId="TCLayout.ActiveDocument.1">
                  <p:embed/>
                  <p:pic>
                    <p:nvPicPr>
                      <p:cNvPr id="14" name="Objet 13" hidden="1">
                        <a:extLst>
                          <a:ext uri="{FF2B5EF4-FFF2-40B4-BE49-F238E27FC236}">
                            <a16:creationId xmlns:a16="http://schemas.microsoft.com/office/drawing/2014/main" id="{01438F2B-C68D-460E-A732-A0E79CE79EBA}"/>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CB7D21F6-C489-4FF2-8896-9E0856F584F7}"/>
              </a:ext>
            </a:extLst>
          </p:cNvPr>
          <p:cNvSpPr/>
          <p:nvPr>
            <p:custDataLst>
              <p:tags r:id="rId3"/>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85800"/>
            <a:endParaRPr lang="en-GB" sz="4500" b="1" dirty="0">
              <a:solidFill>
                <a:prstClr val="white"/>
              </a:solidFill>
              <a:latin typeface="Arial Black" panose="020B0A04020102020204" pitchFamily="34" charset="0"/>
              <a:sym typeface="Arial Black" panose="020B0A04020102020204" pitchFamily="34" charset="0"/>
            </a:endParaRPr>
          </a:p>
        </p:txBody>
      </p:sp>
      <p:sp>
        <p:nvSpPr>
          <p:cNvPr id="2" name="Titre 1">
            <a:extLst>
              <a:ext uri="{FF2B5EF4-FFF2-40B4-BE49-F238E27FC236}">
                <a16:creationId xmlns:a16="http://schemas.microsoft.com/office/drawing/2014/main" id="{03B6F63B-3C5A-4F3A-8067-2C69A669D3CD}"/>
              </a:ext>
            </a:extLst>
          </p:cNvPr>
          <p:cNvSpPr>
            <a:spLocks noGrp="1"/>
          </p:cNvSpPr>
          <p:nvPr>
            <p:ph type="title"/>
          </p:nvPr>
        </p:nvSpPr>
        <p:spPr>
          <a:xfrm>
            <a:off x="344405" y="0"/>
            <a:ext cx="8309738" cy="1517118"/>
          </a:xfrm>
          <a:noFill/>
        </p:spPr>
        <p:txBody>
          <a:bodyPr/>
          <a:lstStyle/>
          <a:p>
            <a:br>
              <a:rPr lang="nb-NO" dirty="0"/>
            </a:br>
            <a:br>
              <a:rPr lang="nb-NO" dirty="0"/>
            </a:br>
            <a:r>
              <a:rPr lang="nb-NO" dirty="0"/>
              <a:t>reflekstelling 2021</a:t>
            </a:r>
          </a:p>
        </p:txBody>
      </p:sp>
      <p:sp>
        <p:nvSpPr>
          <p:cNvPr id="12" name="Espace réservé du texte 11">
            <a:extLst>
              <a:ext uri="{FF2B5EF4-FFF2-40B4-BE49-F238E27FC236}">
                <a16:creationId xmlns:a16="http://schemas.microsoft.com/office/drawing/2014/main" id="{96874D33-B97E-47F0-88D7-FC47A5C52349}"/>
              </a:ext>
            </a:extLst>
          </p:cNvPr>
          <p:cNvSpPr>
            <a:spLocks noGrp="1"/>
          </p:cNvSpPr>
          <p:nvPr>
            <p:ph type="body" idx="1"/>
          </p:nvPr>
        </p:nvSpPr>
        <p:spPr>
          <a:xfrm>
            <a:off x="344405" y="3863979"/>
            <a:ext cx="5663997" cy="369332"/>
          </a:xfrm>
          <a:noFill/>
        </p:spPr>
        <p:txBody>
          <a:bodyPr/>
          <a:lstStyle/>
          <a:p>
            <a:r>
              <a:rPr lang="en-GB" sz="1050" dirty="0"/>
              <a:t>F</a:t>
            </a:r>
            <a:r>
              <a:rPr lang="nb-NO" sz="1050" dirty="0"/>
              <a:t>or: TRYGG  TRAFIKK, v/Ann Helen Hansen</a:t>
            </a:r>
            <a:br>
              <a:rPr lang="nb-NO" sz="1050" dirty="0"/>
            </a:br>
            <a:r>
              <a:rPr lang="nb-NO" sz="1050" dirty="0"/>
              <a:t>Av: Ipsos, v /Bente Dahlum</a:t>
            </a:r>
            <a:endParaRPr lang="en-US" sz="1050" dirty="0"/>
          </a:p>
        </p:txBody>
      </p:sp>
      <p:sp>
        <p:nvSpPr>
          <p:cNvPr id="9" name="Espace réservé du texte 11">
            <a:extLst>
              <a:ext uri="{FF2B5EF4-FFF2-40B4-BE49-F238E27FC236}">
                <a16:creationId xmlns:a16="http://schemas.microsoft.com/office/drawing/2014/main" id="{2DEA11EA-2706-4272-BEFC-468A62086C35}"/>
              </a:ext>
            </a:extLst>
          </p:cNvPr>
          <p:cNvSpPr txBox="1">
            <a:spLocks/>
          </p:cNvSpPr>
          <p:nvPr/>
        </p:nvSpPr>
        <p:spPr>
          <a:xfrm>
            <a:off x="344348" y="4555904"/>
            <a:ext cx="849630" cy="196208"/>
          </a:xfrm>
          <a:prstGeom prst="rect">
            <a:avLst/>
          </a:prstGeom>
          <a:noFill/>
        </p:spPr>
        <p:txBody>
          <a:bodyPr vert="horz" wrap="none" lIns="81000" tIns="34290" rIns="0" bIns="3429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8"/>
              </a:buBlip>
              <a:defRPr sz="1600" kern="1200">
                <a:solidFill>
                  <a:schemeClr val="bg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bg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1350"/>
              </a:spcBef>
            </a:pPr>
            <a:r>
              <a:rPr lang="nb-NO" sz="825" dirty="0">
                <a:solidFill>
                  <a:prstClr val="white"/>
                </a:solidFill>
                <a:latin typeface="Arial"/>
              </a:rPr>
              <a:t>22. januar, 2022</a:t>
            </a:r>
            <a:endParaRPr lang="en-US" sz="825" dirty="0">
              <a:solidFill>
                <a:prstClr val="white"/>
              </a:solidFill>
              <a:latin typeface="Arial"/>
            </a:endParaRPr>
          </a:p>
        </p:txBody>
      </p:sp>
      <p:pic>
        <p:nvPicPr>
          <p:cNvPr id="75794" name="Picture 18" descr="Refleks - Alt du behøver å vite om bruk av refleks - start her">
            <a:extLst>
              <a:ext uri="{FF2B5EF4-FFF2-40B4-BE49-F238E27FC236}">
                <a16:creationId xmlns:a16="http://schemas.microsoft.com/office/drawing/2014/main" id="{3E8E7A30-4443-4ABF-BD18-510C01E4A1F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653" y="3108488"/>
            <a:ext cx="786020" cy="70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26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3999" y="0"/>
            <a:ext cx="7281226" cy="442661"/>
          </a:xfrm>
        </p:spPr>
        <p:txBody>
          <a:bodyPr>
            <a:normAutofit/>
          </a:bodyPr>
          <a:lstStyle/>
          <a:p>
            <a:r>
              <a:rPr lang="nb-NO" sz="1600" dirty="0">
                <a:solidFill>
                  <a:schemeClr val="tx1"/>
                </a:solidFill>
              </a:rPr>
              <a:t>Prosent Andel som bruker refleks per fylke – 2021 </a:t>
            </a:r>
            <a:r>
              <a:rPr lang="nb-NO" sz="1200" b="1" dirty="0">
                <a:solidFill>
                  <a:schemeClr val="tx1"/>
                </a:solidFill>
              </a:rPr>
              <a:t>(</a:t>
            </a:r>
            <a:r>
              <a:rPr lang="nb-NO" sz="1600" b="1" dirty="0">
                <a:solidFill>
                  <a:schemeClr val="tx1"/>
                </a:solidFill>
                <a:effectLst>
                  <a:outerShdw blurRad="38100" dist="38100" dir="2700000" algn="tl">
                    <a:srgbClr val="000000">
                      <a:alpha val="43137"/>
                    </a:srgbClr>
                  </a:outerShdw>
                </a:effectLst>
              </a:rPr>
              <a:t>HELE LANDET</a:t>
            </a:r>
            <a:r>
              <a:rPr lang="nb-NO" sz="1200" b="1" dirty="0">
                <a:solidFill>
                  <a:schemeClr val="tx1"/>
                </a:solidFill>
              </a:rPr>
              <a:t>)</a:t>
            </a:r>
            <a:endParaRPr lang="nb-NO" sz="1600" b="1" cap="none" dirty="0">
              <a:solidFill>
                <a:schemeClr val="tx1"/>
              </a:solidFill>
            </a:endParaRPr>
          </a:p>
        </p:txBody>
      </p:sp>
      <p:graphicFrame>
        <p:nvGraphicFramePr>
          <p:cNvPr id="5" name="Content Placeholder 5">
            <a:extLst>
              <a:ext uri="{FF2B5EF4-FFF2-40B4-BE49-F238E27FC236}">
                <a16:creationId xmlns:a16="http://schemas.microsoft.com/office/drawing/2014/main" id="{3231A265-CCB8-44A7-9141-4B0CB10C2A14}"/>
              </a:ext>
            </a:extLst>
          </p:cNvPr>
          <p:cNvGraphicFramePr>
            <a:graphicFrameLocks/>
          </p:cNvGraphicFramePr>
          <p:nvPr>
            <p:extLst>
              <p:ext uri="{D42A27DB-BD31-4B8C-83A1-F6EECF244321}">
                <p14:modId xmlns:p14="http://schemas.microsoft.com/office/powerpoint/2010/main" val="2047324641"/>
              </p:ext>
            </p:extLst>
          </p:nvPr>
        </p:nvGraphicFramePr>
        <p:xfrm>
          <a:off x="215457" y="459452"/>
          <a:ext cx="7369374" cy="4209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99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3999" y="0"/>
            <a:ext cx="7281226" cy="442661"/>
          </a:xfrm>
        </p:spPr>
        <p:txBody>
          <a:bodyPr>
            <a:normAutofit/>
          </a:bodyPr>
          <a:lstStyle/>
          <a:p>
            <a:r>
              <a:rPr lang="nb-NO" sz="1600" dirty="0">
                <a:solidFill>
                  <a:schemeClr val="tx1"/>
                </a:solidFill>
              </a:rPr>
              <a:t>Prosent Andel per fylke som bruker refleks </a:t>
            </a:r>
            <a:r>
              <a:rPr lang="nb-NO" sz="1600" b="1" dirty="0">
                <a:solidFill>
                  <a:schemeClr val="tx1"/>
                </a:solidFill>
                <a:effectLst>
                  <a:outerShdw blurRad="38100" dist="38100" dir="2700000" algn="tl">
                    <a:srgbClr val="000000">
                      <a:alpha val="43137"/>
                    </a:srgbClr>
                  </a:outerShdw>
                </a:effectLst>
              </a:rPr>
              <a:t>på landevei </a:t>
            </a:r>
            <a:r>
              <a:rPr lang="nb-NO" sz="1600" dirty="0">
                <a:solidFill>
                  <a:schemeClr val="tx1"/>
                </a:solidFill>
              </a:rPr>
              <a:t>per fylke - 2021</a:t>
            </a:r>
            <a:endParaRPr lang="nb-NO" sz="1600" cap="none" dirty="0">
              <a:solidFill>
                <a:schemeClr val="tx1"/>
              </a:solidFill>
            </a:endParaRPr>
          </a:p>
        </p:txBody>
      </p:sp>
      <p:graphicFrame>
        <p:nvGraphicFramePr>
          <p:cNvPr id="4" name="Content Placeholder 5">
            <a:extLst>
              <a:ext uri="{FF2B5EF4-FFF2-40B4-BE49-F238E27FC236}">
                <a16:creationId xmlns:a16="http://schemas.microsoft.com/office/drawing/2014/main" id="{D7562B70-27FA-4497-B5CD-295A4B09084B}"/>
              </a:ext>
            </a:extLst>
          </p:cNvPr>
          <p:cNvGraphicFramePr>
            <a:graphicFrameLocks/>
          </p:cNvGraphicFramePr>
          <p:nvPr>
            <p:extLst>
              <p:ext uri="{D42A27DB-BD31-4B8C-83A1-F6EECF244321}">
                <p14:modId xmlns:p14="http://schemas.microsoft.com/office/powerpoint/2010/main" val="1580014087"/>
              </p:ext>
            </p:extLst>
          </p:nvPr>
        </p:nvGraphicFramePr>
        <p:xfrm>
          <a:off x="215457" y="459452"/>
          <a:ext cx="7369374" cy="4209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416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3999" y="0"/>
            <a:ext cx="7281226" cy="442661"/>
          </a:xfrm>
        </p:spPr>
        <p:txBody>
          <a:bodyPr>
            <a:normAutofit/>
          </a:bodyPr>
          <a:lstStyle/>
          <a:p>
            <a:r>
              <a:rPr lang="nb-NO" sz="1600" dirty="0">
                <a:solidFill>
                  <a:schemeClr val="tx1"/>
                </a:solidFill>
              </a:rPr>
              <a:t>Prosent Andel per fylke som bruker refleks </a:t>
            </a:r>
            <a:r>
              <a:rPr lang="nb-NO" sz="1600" b="1" dirty="0">
                <a:solidFill>
                  <a:schemeClr val="tx1"/>
                </a:solidFill>
                <a:effectLst>
                  <a:outerShdw blurRad="38100" dist="38100" dir="2700000" algn="tl">
                    <a:srgbClr val="000000">
                      <a:alpha val="43137"/>
                    </a:srgbClr>
                  </a:outerShdw>
                </a:effectLst>
              </a:rPr>
              <a:t>i sentrumsgater </a:t>
            </a:r>
            <a:r>
              <a:rPr lang="nb-NO" sz="1600" dirty="0">
                <a:solidFill>
                  <a:schemeClr val="tx1"/>
                </a:solidFill>
              </a:rPr>
              <a:t>per fylke - 2021</a:t>
            </a:r>
            <a:endParaRPr lang="nb-NO" sz="1600" cap="none" dirty="0">
              <a:solidFill>
                <a:schemeClr val="tx1"/>
              </a:solidFill>
            </a:endParaRPr>
          </a:p>
        </p:txBody>
      </p:sp>
      <p:graphicFrame>
        <p:nvGraphicFramePr>
          <p:cNvPr id="4" name="Content Placeholder 5">
            <a:extLst>
              <a:ext uri="{FF2B5EF4-FFF2-40B4-BE49-F238E27FC236}">
                <a16:creationId xmlns:a16="http://schemas.microsoft.com/office/drawing/2014/main" id="{7316F1FA-114F-46F8-847A-380ECD3A0617}"/>
              </a:ext>
            </a:extLst>
          </p:cNvPr>
          <p:cNvGraphicFramePr>
            <a:graphicFrameLocks/>
          </p:cNvGraphicFramePr>
          <p:nvPr>
            <p:extLst>
              <p:ext uri="{D42A27DB-BD31-4B8C-83A1-F6EECF244321}">
                <p14:modId xmlns:p14="http://schemas.microsoft.com/office/powerpoint/2010/main" val="1993872234"/>
              </p:ext>
            </p:extLst>
          </p:nvPr>
        </p:nvGraphicFramePr>
        <p:xfrm>
          <a:off x="215457" y="459452"/>
          <a:ext cx="7369374" cy="4209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8199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2833" y="2480191"/>
            <a:ext cx="7093160" cy="681405"/>
          </a:xfrm>
        </p:spPr>
        <p:txBody>
          <a:bodyPr/>
          <a:lstStyle/>
          <a:p>
            <a:r>
              <a:rPr lang="en-GB" sz="5400" dirty="0" err="1"/>
              <a:t>prosjektinformasjon</a:t>
            </a:r>
            <a:endParaRPr lang="en-GB" sz="5400" dirty="0"/>
          </a:p>
        </p:txBody>
      </p:sp>
      <p:sp>
        <p:nvSpPr>
          <p:cNvPr id="2" name="Rectangle 1">
            <a:extLst>
              <a:ext uri="{FF2B5EF4-FFF2-40B4-BE49-F238E27FC236}">
                <a16:creationId xmlns:a16="http://schemas.microsoft.com/office/drawing/2014/main" id="{2E7D0FC4-01DB-4072-A9D4-4413FBAED7A3}"/>
              </a:ext>
            </a:extLst>
          </p:cNvPr>
          <p:cNvSpPr/>
          <p:nvPr/>
        </p:nvSpPr>
        <p:spPr>
          <a:xfrm>
            <a:off x="7500257" y="0"/>
            <a:ext cx="1480457" cy="555171"/>
          </a:xfrm>
          <a:prstGeom prst="rect">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8632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294967295"/>
          </p:nvPr>
        </p:nvSpPr>
        <p:spPr>
          <a:xfrm>
            <a:off x="9085263" y="4924425"/>
            <a:ext cx="58737" cy="138113"/>
          </a:xfrm>
          <a:prstGeom prst="rect">
            <a:avLst/>
          </a:prstGeom>
        </p:spPr>
        <p:txBody>
          <a:bodyPr/>
          <a:lstStyle/>
          <a:p>
            <a:fld id="{99DB18A3-D21F-4BB0-9E84-DFB029941648}" type="slidenum">
              <a:rPr lang="de-DE" smtClean="0"/>
              <a:pPr/>
              <a:t>6</a:t>
            </a:fld>
            <a:endParaRPr lang="de-DE" dirty="0"/>
          </a:p>
        </p:txBody>
      </p:sp>
      <p:sp>
        <p:nvSpPr>
          <p:cNvPr id="7" name="Plassholder for tekst 6">
            <a:extLst>
              <a:ext uri="{FF2B5EF4-FFF2-40B4-BE49-F238E27FC236}">
                <a16:creationId xmlns:a16="http://schemas.microsoft.com/office/drawing/2014/main" id="{556A0088-F82B-4CA3-89B5-3EB91E8452BD}"/>
              </a:ext>
            </a:extLst>
          </p:cNvPr>
          <p:cNvSpPr>
            <a:spLocks noGrp="1"/>
          </p:cNvSpPr>
          <p:nvPr>
            <p:ph type="body" sz="quarter" idx="13"/>
          </p:nvPr>
        </p:nvSpPr>
        <p:spPr>
          <a:xfrm>
            <a:off x="231143" y="20314"/>
            <a:ext cx="6725791" cy="442661"/>
          </a:xfrm>
        </p:spPr>
        <p:txBody>
          <a:bodyPr/>
          <a:lstStyle/>
          <a:p>
            <a:r>
              <a:rPr lang="nb-NO" dirty="0">
                <a:solidFill>
                  <a:schemeClr val="tx2"/>
                </a:solidFill>
              </a:rPr>
              <a:t>Om resultatene</a:t>
            </a:r>
            <a:endParaRPr lang="nb-NO" dirty="0"/>
          </a:p>
        </p:txBody>
      </p:sp>
      <p:cxnSp>
        <p:nvCxnSpPr>
          <p:cNvPr id="10" name="Straight Connector 23">
            <a:extLst>
              <a:ext uri="{FF2B5EF4-FFF2-40B4-BE49-F238E27FC236}">
                <a16:creationId xmlns:a16="http://schemas.microsoft.com/office/drawing/2014/main" id="{9F81FB2C-4F88-4215-A20A-97898768CBFD}"/>
              </a:ext>
            </a:extLst>
          </p:cNvPr>
          <p:cNvCxnSpPr/>
          <p:nvPr/>
        </p:nvCxnSpPr>
        <p:spPr>
          <a:xfrm>
            <a:off x="104300" y="1253830"/>
            <a:ext cx="1949435" cy="0"/>
          </a:xfrm>
          <a:prstGeom prst="line">
            <a:avLst/>
          </a:prstGeom>
          <a:ln>
            <a:solidFill>
              <a:schemeClr val="accent5"/>
            </a:solidFill>
            <a:tailEnd type="none" w="lg" len="lg"/>
          </a:ln>
        </p:spPr>
        <p:style>
          <a:lnRef idx="1">
            <a:schemeClr val="accent1"/>
          </a:lnRef>
          <a:fillRef idx="0">
            <a:schemeClr val="accent1"/>
          </a:fillRef>
          <a:effectRef idx="0">
            <a:schemeClr val="accent1"/>
          </a:effectRef>
          <a:fontRef idx="minor">
            <a:schemeClr val="tx1"/>
          </a:fontRef>
        </p:style>
      </p:cxnSp>
      <p:grpSp>
        <p:nvGrpSpPr>
          <p:cNvPr id="11" name="Group 16">
            <a:extLst>
              <a:ext uri="{FF2B5EF4-FFF2-40B4-BE49-F238E27FC236}">
                <a16:creationId xmlns:a16="http://schemas.microsoft.com/office/drawing/2014/main" id="{CBD8D46F-8E46-4F74-BBA8-276DBC9C7948}"/>
              </a:ext>
            </a:extLst>
          </p:cNvPr>
          <p:cNvGrpSpPr/>
          <p:nvPr/>
        </p:nvGrpSpPr>
        <p:grpSpPr>
          <a:xfrm>
            <a:off x="104299" y="476158"/>
            <a:ext cx="2125191" cy="3907793"/>
            <a:chOff x="8578390" y="2493749"/>
            <a:chExt cx="3123958" cy="5745904"/>
          </a:xfrm>
        </p:grpSpPr>
        <p:grpSp>
          <p:nvGrpSpPr>
            <p:cNvPr id="12" name="Group 11">
              <a:extLst>
                <a:ext uri="{FF2B5EF4-FFF2-40B4-BE49-F238E27FC236}">
                  <a16:creationId xmlns:a16="http://schemas.microsoft.com/office/drawing/2014/main" id="{F6F1E89A-3259-41CB-BC48-9E447020BDF1}"/>
                </a:ext>
              </a:extLst>
            </p:cNvPr>
            <p:cNvGrpSpPr/>
            <p:nvPr/>
          </p:nvGrpSpPr>
          <p:grpSpPr>
            <a:xfrm>
              <a:off x="9617430" y="2493749"/>
              <a:ext cx="1030523" cy="1128360"/>
              <a:chOff x="9617430" y="2493749"/>
              <a:chExt cx="1030523" cy="1128360"/>
            </a:xfrm>
          </p:grpSpPr>
          <p:cxnSp>
            <p:nvCxnSpPr>
              <p:cNvPr id="14" name="Straight Connector 24">
                <a:extLst>
                  <a:ext uri="{FF2B5EF4-FFF2-40B4-BE49-F238E27FC236}">
                    <a16:creationId xmlns:a16="http://schemas.microsoft.com/office/drawing/2014/main" id="{333F9AC2-9AA8-42AB-A6F8-D117E37A0549}"/>
                  </a:ext>
                </a:extLst>
              </p:cNvPr>
              <p:cNvCxnSpPr>
                <a:cxnSpLocks/>
              </p:cNvCxnSpPr>
              <p:nvPr/>
            </p:nvCxnSpPr>
            <p:spPr>
              <a:xfrm>
                <a:off x="10097256" y="3370174"/>
                <a:ext cx="0" cy="251935"/>
              </a:xfrm>
              <a:prstGeom prst="line">
                <a:avLst/>
              </a:prstGeom>
              <a:ln>
                <a:solidFill>
                  <a:schemeClr val="accent5"/>
                </a:solidFill>
                <a:tailEnd type="oval" w="lg" len="lg"/>
              </a:ln>
            </p:spPr>
            <p:style>
              <a:lnRef idx="3">
                <a:schemeClr val="accent1"/>
              </a:lnRef>
              <a:fillRef idx="0">
                <a:schemeClr val="accent1"/>
              </a:fillRef>
              <a:effectRef idx="2">
                <a:schemeClr val="accent1"/>
              </a:effectRef>
              <a:fontRef idx="minor">
                <a:schemeClr val="tx1"/>
              </a:fontRef>
            </p:style>
          </p:cxnSp>
          <p:sp>
            <p:nvSpPr>
              <p:cNvPr id="15" name="Oval 25">
                <a:extLst>
                  <a:ext uri="{FF2B5EF4-FFF2-40B4-BE49-F238E27FC236}">
                    <a16:creationId xmlns:a16="http://schemas.microsoft.com/office/drawing/2014/main" id="{460AE31A-6900-4CDD-B6EB-45AFB4CFF813}"/>
                  </a:ext>
                </a:extLst>
              </p:cNvPr>
              <p:cNvSpPr/>
              <p:nvPr/>
            </p:nvSpPr>
            <p:spPr>
              <a:xfrm>
                <a:off x="9617430" y="2493749"/>
                <a:ext cx="1030523" cy="924438"/>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nb-NO" sz="2800" dirty="0"/>
              </a:p>
            </p:txBody>
          </p:sp>
        </p:grpSp>
        <p:sp>
          <p:nvSpPr>
            <p:cNvPr id="13" name="TextBox 33">
              <a:extLst>
                <a:ext uri="{FF2B5EF4-FFF2-40B4-BE49-F238E27FC236}">
                  <a16:creationId xmlns:a16="http://schemas.microsoft.com/office/drawing/2014/main" id="{56FDD61A-B152-4FD8-86E6-4FA4F002BBBE}"/>
                </a:ext>
              </a:extLst>
            </p:cNvPr>
            <p:cNvSpPr txBox="1"/>
            <p:nvPr/>
          </p:nvSpPr>
          <p:spPr>
            <a:xfrm>
              <a:off x="8578390" y="3840910"/>
              <a:ext cx="3123958" cy="4398743"/>
            </a:xfrm>
            <a:prstGeom prst="rect">
              <a:avLst/>
            </a:prstGeom>
            <a:noFill/>
          </p:spPr>
          <p:txBody>
            <a:bodyPr wrap="square" lIns="0" tIns="0" rIns="0" bIns="0" rtlCol="0">
              <a:spAutoFit/>
            </a:bodyPr>
            <a:lstStyle/>
            <a:p>
              <a:pPr algn="ctr">
                <a:lnSpc>
                  <a:spcPct val="90000"/>
                </a:lnSpc>
              </a:pPr>
              <a:r>
                <a:rPr lang="nb-NO" sz="1200" dirty="0">
                  <a:solidFill>
                    <a:schemeClr val="tx2"/>
                  </a:solidFill>
                </a:rPr>
                <a:t>Trygg Trafikk har gjennomført drøyt  </a:t>
              </a:r>
              <a:r>
                <a:rPr lang="nb-NO" sz="1200" b="1" dirty="0">
                  <a:solidFill>
                    <a:schemeClr val="tx2"/>
                  </a:solidFill>
                </a:rPr>
                <a:t>24318 </a:t>
              </a:r>
              <a:r>
                <a:rPr lang="nb-NO" sz="1200" dirty="0">
                  <a:solidFill>
                    <a:schemeClr val="tx2"/>
                  </a:solidFill>
                </a:rPr>
                <a:t>tellinger av refleksbruk i alle norske fylker, med over 1000 tellinger per fylke.</a:t>
              </a:r>
            </a:p>
            <a:p>
              <a:pPr algn="ctr">
                <a:lnSpc>
                  <a:spcPct val="90000"/>
                </a:lnSpc>
              </a:pPr>
              <a:r>
                <a:rPr lang="nb-NO" sz="1200" dirty="0">
                  <a:solidFill>
                    <a:schemeClr val="tx2"/>
                  </a:solidFill>
                </a:rPr>
                <a:t>Trygg Trafikk har ansvar for datainnsamling og følger en egen instruks som regulerer tellemetode, tidspunkter, definisjon av landevei/sentrumsgater, osv.</a:t>
              </a:r>
            </a:p>
            <a:p>
              <a:pPr algn="ctr">
                <a:lnSpc>
                  <a:spcPct val="90000"/>
                </a:lnSpc>
              </a:pPr>
              <a:r>
                <a:rPr lang="nb-NO" sz="1200" dirty="0">
                  <a:solidFill>
                    <a:schemeClr val="tx2"/>
                  </a:solidFill>
                </a:rPr>
                <a:t>Årets telling er gjennomført ved registrering i papirskjema. 2019 tellingen var gjennomført elektronisk via Ipsos I-Field appen.</a:t>
              </a:r>
            </a:p>
            <a:p>
              <a:pPr algn="ctr">
                <a:lnSpc>
                  <a:spcPct val="90000"/>
                </a:lnSpc>
              </a:pPr>
              <a:endParaRPr lang="nb-NO" sz="1200" dirty="0">
                <a:solidFill>
                  <a:schemeClr val="tx2"/>
                </a:solidFill>
              </a:endParaRPr>
            </a:p>
            <a:p>
              <a:pPr algn="ctr">
                <a:lnSpc>
                  <a:spcPct val="90000"/>
                </a:lnSpc>
              </a:pPr>
              <a:r>
                <a:rPr lang="nb-NO" sz="1200" dirty="0">
                  <a:solidFill>
                    <a:schemeClr val="tx2"/>
                  </a:solidFill>
                </a:rPr>
                <a:t>Endring i innsamlingsmetode kan medføre en endring i resultatene.</a:t>
              </a:r>
            </a:p>
            <a:p>
              <a:pPr algn="ctr">
                <a:lnSpc>
                  <a:spcPct val="90000"/>
                </a:lnSpc>
              </a:pPr>
              <a:endParaRPr lang="nb-NO" sz="1200" dirty="0">
                <a:solidFill>
                  <a:schemeClr val="tx1">
                    <a:lumMod val="90000"/>
                    <a:lumOff val="10000"/>
                  </a:schemeClr>
                </a:solidFill>
                <a:cs typeface="Arial" panose="020B0604020202020204" pitchFamily="34" charset="0"/>
              </a:endParaRPr>
            </a:p>
          </p:txBody>
        </p:sp>
      </p:grpSp>
      <p:pic>
        <p:nvPicPr>
          <p:cNvPr id="16" name="Picture 11" descr="icon_transp_socspaces_white.png">
            <a:extLst>
              <a:ext uri="{FF2B5EF4-FFF2-40B4-BE49-F238E27FC236}">
                <a16:creationId xmlns:a16="http://schemas.microsoft.com/office/drawing/2014/main" id="{ECBCCAB9-B6E2-450E-AB95-F1AEF18D61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691"/>
          <a:stretch/>
        </p:blipFill>
        <p:spPr bwMode="auto">
          <a:xfrm>
            <a:off x="965538" y="584044"/>
            <a:ext cx="392272" cy="43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9">
            <a:extLst>
              <a:ext uri="{FF2B5EF4-FFF2-40B4-BE49-F238E27FC236}">
                <a16:creationId xmlns:a16="http://schemas.microsoft.com/office/drawing/2014/main" id="{91B51351-5FCE-4BA4-B159-D9BF128493B3}"/>
              </a:ext>
            </a:extLst>
          </p:cNvPr>
          <p:cNvCxnSpPr>
            <a:cxnSpLocks/>
          </p:cNvCxnSpPr>
          <p:nvPr/>
        </p:nvCxnSpPr>
        <p:spPr>
          <a:xfrm flipV="1">
            <a:off x="2330824" y="1243854"/>
            <a:ext cx="6279022" cy="8881"/>
          </a:xfrm>
          <a:prstGeom prst="line">
            <a:avLst/>
          </a:prstGeom>
          <a:ln>
            <a:tailEnd type="none" w="lg" len="lg"/>
          </a:ln>
        </p:spPr>
        <p:style>
          <a:lnRef idx="1">
            <a:schemeClr val="accent5"/>
          </a:lnRef>
          <a:fillRef idx="0">
            <a:schemeClr val="accent5"/>
          </a:fillRef>
          <a:effectRef idx="0">
            <a:schemeClr val="accent5"/>
          </a:effectRef>
          <a:fontRef idx="minor">
            <a:schemeClr val="tx1"/>
          </a:fontRef>
        </p:style>
      </p:cxnSp>
      <p:grpSp>
        <p:nvGrpSpPr>
          <p:cNvPr id="19" name="Group 12">
            <a:extLst>
              <a:ext uri="{FF2B5EF4-FFF2-40B4-BE49-F238E27FC236}">
                <a16:creationId xmlns:a16="http://schemas.microsoft.com/office/drawing/2014/main" id="{F143FB75-B807-4776-A56F-49767B360525}"/>
              </a:ext>
            </a:extLst>
          </p:cNvPr>
          <p:cNvGrpSpPr/>
          <p:nvPr/>
        </p:nvGrpSpPr>
        <p:grpSpPr>
          <a:xfrm>
            <a:off x="5048779" y="455518"/>
            <a:ext cx="737896" cy="798313"/>
            <a:chOff x="5593325" y="2715872"/>
            <a:chExt cx="1084682" cy="1173818"/>
          </a:xfrm>
        </p:grpSpPr>
        <p:cxnSp>
          <p:nvCxnSpPr>
            <p:cNvPr id="21" name="Straight Connector 20">
              <a:extLst>
                <a:ext uri="{FF2B5EF4-FFF2-40B4-BE49-F238E27FC236}">
                  <a16:creationId xmlns:a16="http://schemas.microsoft.com/office/drawing/2014/main" id="{55373A3A-D09C-4203-A7F0-07F0F7F91A67}"/>
                </a:ext>
              </a:extLst>
            </p:cNvPr>
            <p:cNvCxnSpPr>
              <a:cxnSpLocks/>
            </p:cNvCxnSpPr>
            <p:nvPr/>
          </p:nvCxnSpPr>
          <p:spPr>
            <a:xfrm>
              <a:off x="6140095" y="3609766"/>
              <a:ext cx="0" cy="279924"/>
            </a:xfrm>
            <a:prstGeom prst="line">
              <a:avLst/>
            </a:prstGeom>
            <a:ln>
              <a:tailEnd type="oval" w="lg" len="lg"/>
            </a:ln>
          </p:spPr>
          <p:style>
            <a:lnRef idx="2">
              <a:schemeClr val="accent5"/>
            </a:lnRef>
            <a:fillRef idx="0">
              <a:schemeClr val="accent5"/>
            </a:fillRef>
            <a:effectRef idx="1">
              <a:schemeClr val="accent5"/>
            </a:effectRef>
            <a:fontRef idx="minor">
              <a:schemeClr val="tx1"/>
            </a:fontRef>
          </p:style>
        </p:cxnSp>
        <p:sp>
          <p:nvSpPr>
            <p:cNvPr id="22" name="Oval 21">
              <a:extLst>
                <a:ext uri="{FF2B5EF4-FFF2-40B4-BE49-F238E27FC236}">
                  <a16:creationId xmlns:a16="http://schemas.microsoft.com/office/drawing/2014/main" id="{5C16C3F6-31EA-4487-A14E-1981FB744DD0}"/>
                </a:ext>
              </a:extLst>
            </p:cNvPr>
            <p:cNvSpPr/>
            <p:nvPr/>
          </p:nvSpPr>
          <p:spPr>
            <a:xfrm>
              <a:off x="5593325" y="2715872"/>
              <a:ext cx="1084682" cy="939106"/>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nb-NO" sz="2800" dirty="0"/>
            </a:p>
          </p:txBody>
        </p:sp>
      </p:grpSp>
      <p:sp>
        <p:nvSpPr>
          <p:cNvPr id="20" name="TextBox 32">
            <a:extLst>
              <a:ext uri="{FF2B5EF4-FFF2-40B4-BE49-F238E27FC236}">
                <a16:creationId xmlns:a16="http://schemas.microsoft.com/office/drawing/2014/main" id="{A396E7A6-B16D-4627-9C4B-6A8CE741EC41}"/>
              </a:ext>
            </a:extLst>
          </p:cNvPr>
          <p:cNvSpPr txBox="1"/>
          <p:nvPr/>
        </p:nvSpPr>
        <p:spPr>
          <a:xfrm>
            <a:off x="2330824" y="1402386"/>
            <a:ext cx="6405770" cy="3508653"/>
          </a:xfrm>
          <a:prstGeom prst="rect">
            <a:avLst/>
          </a:prstGeom>
          <a:noFill/>
        </p:spPr>
        <p:txBody>
          <a:bodyPr wrap="square" lIns="0" tIns="0" rIns="0" bIns="0" rtlCol="0">
            <a:spAutoFit/>
          </a:bodyPr>
          <a:lstStyle/>
          <a:p>
            <a:pPr marL="171450" indent="-171450">
              <a:buFont typeface="Wingdings" panose="05000000000000000000" pitchFamily="2" charset="2"/>
              <a:buChar char="ü"/>
            </a:pPr>
            <a:r>
              <a:rPr lang="nb-NO" sz="1200" dirty="0">
                <a:solidFill>
                  <a:schemeClr val="tx2"/>
                </a:solidFill>
              </a:rPr>
              <a:t>Det er ikke mulig å gi hvert fylke de samme forutsetninger, da alle har ulik struktur på befolkningstetthet, veinett, tilretteleggelse for fotgjengere, klima, lysforhold (gjelder både dagslys og kunstig lys), osv. Derfor benyttes det som utgangspunkt kun resultater på henholdsvis landevei og sentrumsgate. Her får man %-vis andel i hvert fylke som bruker refleks, og at antall spurte varierer noe har dermed ingen betydning (bortsett fra at tall med større base blir </a:t>
            </a:r>
            <a:r>
              <a:rPr lang="nb-NO" sz="1200" i="1" dirty="0">
                <a:solidFill>
                  <a:schemeClr val="tx2"/>
                </a:solidFill>
              </a:rPr>
              <a:t>litt </a:t>
            </a:r>
            <a:r>
              <a:rPr lang="nb-NO" sz="1200" dirty="0">
                <a:solidFill>
                  <a:schemeClr val="tx2"/>
                </a:solidFill>
              </a:rPr>
              <a:t>sikrere). </a:t>
            </a:r>
          </a:p>
          <a:p>
            <a:pPr marL="171450" lvl="0" indent="-171450">
              <a:buFont typeface="Wingdings" panose="05000000000000000000" pitchFamily="2" charset="2"/>
              <a:buChar char="ü"/>
            </a:pPr>
            <a:endParaRPr lang="nb-NO" sz="1200" dirty="0">
              <a:solidFill>
                <a:schemeClr val="tx2"/>
              </a:solidFill>
            </a:endParaRPr>
          </a:p>
          <a:p>
            <a:pPr marL="171450" lvl="0" indent="-171450">
              <a:buFont typeface="Wingdings" panose="05000000000000000000" pitchFamily="2" charset="2"/>
              <a:buChar char="ü"/>
            </a:pPr>
            <a:r>
              <a:rPr lang="nb-NO" sz="1200" dirty="0">
                <a:solidFill>
                  <a:schemeClr val="tx2"/>
                </a:solidFill>
              </a:rPr>
              <a:t>Det kan følgelig helt problemfritt rangeres på fylke etter refleksbruk på landevei. Og i sentrumsgate.</a:t>
            </a:r>
          </a:p>
          <a:p>
            <a:pPr marL="171450" lvl="0" indent="-171450">
              <a:buFont typeface="Wingdings" panose="05000000000000000000" pitchFamily="2" charset="2"/>
              <a:buChar char="ü"/>
            </a:pPr>
            <a:endParaRPr lang="nb-NO" sz="1200" dirty="0">
              <a:solidFill>
                <a:schemeClr val="tx2"/>
              </a:solidFill>
            </a:endParaRPr>
          </a:p>
          <a:p>
            <a:pPr marL="171450" lvl="0" indent="-171450">
              <a:buFont typeface="Wingdings" panose="05000000000000000000" pitchFamily="2" charset="2"/>
              <a:buChar char="ü"/>
            </a:pPr>
            <a:r>
              <a:rPr lang="nb-NO" sz="1200" dirty="0">
                <a:solidFill>
                  <a:schemeClr val="tx2"/>
                </a:solidFill>
              </a:rPr>
              <a:t>Totaltallene (Norge) for refleksbruk for landevei og sentrumsgate er basert på at </a:t>
            </a:r>
            <a:r>
              <a:rPr lang="nb-NO" sz="1200" b="1" i="1" dirty="0">
                <a:solidFill>
                  <a:schemeClr val="tx2"/>
                </a:solidFill>
              </a:rPr>
              <a:t>alle fylker teller like meget.</a:t>
            </a:r>
            <a:r>
              <a:rPr lang="nb-NO" sz="1200" dirty="0">
                <a:solidFill>
                  <a:schemeClr val="tx2"/>
                </a:solidFill>
              </a:rPr>
              <a:t> (Samme prinsipp som ved valg i USA – 2 senatorer per stat, uavhengig av folkemengde).  Sum resultater alle fylker/antall fylker (11 i 2020) gir totaltall for Norge. </a:t>
            </a:r>
          </a:p>
          <a:p>
            <a:pPr marL="171450" indent="-171450">
              <a:buFont typeface="Wingdings" panose="05000000000000000000" pitchFamily="2" charset="2"/>
              <a:buChar char="ü"/>
            </a:pPr>
            <a:endParaRPr lang="nb-NO" sz="1200" dirty="0">
              <a:solidFill>
                <a:schemeClr val="tx2"/>
              </a:solidFill>
            </a:endParaRPr>
          </a:p>
          <a:p>
            <a:pPr marL="171450" indent="-171450">
              <a:buFont typeface="Wingdings" panose="05000000000000000000" pitchFamily="2" charset="2"/>
              <a:buChar char="ü"/>
            </a:pPr>
            <a:r>
              <a:rPr lang="nb-NO" sz="1200" dirty="0">
                <a:solidFill>
                  <a:schemeClr val="tx2"/>
                </a:solidFill>
              </a:rPr>
              <a:t>Totaltallene for refleksbruk i Norge er basert på at l</a:t>
            </a:r>
            <a:r>
              <a:rPr lang="nb-NO" sz="1200" b="1" i="1" dirty="0">
                <a:solidFill>
                  <a:schemeClr val="tx2"/>
                </a:solidFill>
              </a:rPr>
              <a:t>andevei og sentrumsgate tillegges samme verdi</a:t>
            </a:r>
            <a:r>
              <a:rPr lang="nb-NO" sz="1200" dirty="0">
                <a:solidFill>
                  <a:schemeClr val="tx2"/>
                </a:solidFill>
              </a:rPr>
              <a:t>. Dette er gjort av rettferdighetshensyn.</a:t>
            </a:r>
          </a:p>
          <a:p>
            <a:pPr marL="171450" lvl="0" indent="-171450">
              <a:buFont typeface="Wingdings" panose="05000000000000000000" pitchFamily="2" charset="2"/>
              <a:buChar char="ü"/>
            </a:pPr>
            <a:endParaRPr lang="nb-NO" sz="1200" dirty="0">
              <a:solidFill>
                <a:schemeClr val="tx2"/>
              </a:solidFill>
            </a:endParaRPr>
          </a:p>
          <a:p>
            <a:pPr marL="171450" lvl="0" indent="-171450">
              <a:buFont typeface="Wingdings" panose="05000000000000000000" pitchFamily="2" charset="2"/>
              <a:buChar char="ü"/>
            </a:pPr>
            <a:r>
              <a:rPr lang="nb-NO" sz="1200" dirty="0">
                <a:solidFill>
                  <a:schemeClr val="tx2"/>
                </a:solidFill>
              </a:rPr>
              <a:t>F. Eks. Kan ett fylke ha mer landevei enn et annet. Vi vet at bruken av refleks på landevei er langt høyere enn i sentrumsgater, og dette vil gi fylkene med mest landevei mest refleksbruk. Her er resultatene basert på at landevei og sentrumsgate er like viktige, og at alle fylker like meget. </a:t>
            </a:r>
          </a:p>
          <a:p>
            <a:pPr lvl="0"/>
            <a:endParaRPr lang="nb-NO" sz="1200" dirty="0">
              <a:solidFill>
                <a:schemeClr val="tx2"/>
              </a:solidFill>
            </a:endParaRPr>
          </a:p>
        </p:txBody>
      </p:sp>
      <p:pic>
        <p:nvPicPr>
          <p:cNvPr id="23" name="Picture 22" descr="icon_transp_laptop_white.png">
            <a:extLst>
              <a:ext uri="{FF2B5EF4-FFF2-40B4-BE49-F238E27FC236}">
                <a16:creationId xmlns:a16="http://schemas.microsoft.com/office/drawing/2014/main" id="{D17252A1-59D9-492B-95D0-CBAC5E0C86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1835"/>
          <a:stretch/>
        </p:blipFill>
        <p:spPr bwMode="auto">
          <a:xfrm>
            <a:off x="5228471" y="607936"/>
            <a:ext cx="434912" cy="42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042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6992" y="48245"/>
            <a:ext cx="7314978" cy="263727"/>
          </a:xfrm>
          <a:solidFill>
            <a:schemeClr val="accent5"/>
          </a:solidFill>
          <a:ln>
            <a:noFill/>
          </a:ln>
        </p:spPr>
        <p:style>
          <a:lnRef idx="0">
            <a:scrgbClr r="0" g="0" b="0"/>
          </a:lnRef>
          <a:fillRef idx="0">
            <a:scrgbClr r="0" g="0" b="0"/>
          </a:fillRef>
          <a:effectRef idx="0">
            <a:scrgbClr r="0" g="0" b="0"/>
          </a:effectRef>
          <a:fontRef idx="minor">
            <a:schemeClr val="lt1"/>
          </a:fontRef>
        </p:style>
        <p:txBody>
          <a:bodyPr/>
          <a:lstStyle/>
          <a:p>
            <a:r>
              <a:rPr lang="nb-NO" sz="1904" dirty="0">
                <a:solidFill>
                  <a:schemeClr val="bg1"/>
                </a:solidFill>
              </a:rPr>
              <a:t>Reflekstelling - Utvikling fra 2016 til 2021</a:t>
            </a:r>
          </a:p>
        </p:txBody>
      </p:sp>
      <p:graphicFrame>
        <p:nvGraphicFramePr>
          <p:cNvPr id="4" name="Content Placeholder 5">
            <a:extLst>
              <a:ext uri="{FF2B5EF4-FFF2-40B4-BE49-F238E27FC236}">
                <a16:creationId xmlns:a16="http://schemas.microsoft.com/office/drawing/2014/main" id="{3500FAE4-6896-4915-8714-CEF85CF6CB40}"/>
              </a:ext>
            </a:extLst>
          </p:cNvPr>
          <p:cNvGraphicFramePr>
            <a:graphicFrameLocks/>
          </p:cNvGraphicFramePr>
          <p:nvPr>
            <p:extLst>
              <p:ext uri="{D42A27DB-BD31-4B8C-83A1-F6EECF244321}">
                <p14:modId xmlns:p14="http://schemas.microsoft.com/office/powerpoint/2010/main" val="3324227"/>
              </p:ext>
            </p:extLst>
          </p:nvPr>
        </p:nvGraphicFramePr>
        <p:xfrm>
          <a:off x="397565" y="459452"/>
          <a:ext cx="8020878" cy="448293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80C4E086-E705-4944-909D-8EEC07552258}"/>
              </a:ext>
            </a:extLst>
          </p:cNvPr>
          <p:cNvSpPr/>
          <p:nvPr/>
        </p:nvSpPr>
        <p:spPr>
          <a:xfrm>
            <a:off x="185194" y="4841834"/>
            <a:ext cx="5627777" cy="30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800" dirty="0">
                <a:solidFill>
                  <a:schemeClr val="tx1"/>
                </a:solidFill>
              </a:rPr>
              <a:t>Trøndelag fra 2 til 1 fylke i 2018.  11 fylker i 2020  Antall observasjoner 2018 25.591, 2019 28.583, 2020   23.834, 2021 24318</a:t>
            </a:r>
          </a:p>
        </p:txBody>
      </p:sp>
    </p:spTree>
    <p:extLst>
      <p:ext uri="{BB962C8B-B14F-4D97-AF65-F5344CB8AC3E}">
        <p14:creationId xmlns:p14="http://schemas.microsoft.com/office/powerpoint/2010/main" val="590119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0" name="Text Placeholder 4"/>
          <p:cNvSpPr txBox="1">
            <a:spLocks/>
          </p:cNvSpPr>
          <p:nvPr/>
        </p:nvSpPr>
        <p:spPr bwMode="white">
          <a:xfrm>
            <a:off x="1144183" y="1113958"/>
            <a:ext cx="7017206" cy="946304"/>
          </a:xfrm>
          <a:prstGeom prst="rect">
            <a:avLst/>
          </a:prstGeom>
        </p:spPr>
        <p:txBody>
          <a:bodyPr>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b-NO" sz="4000" dirty="0">
                <a:solidFill>
                  <a:schemeClr val="bg1"/>
                </a:solidFill>
                <a:effectLst>
                  <a:outerShdw blurRad="38100" dist="38100" dir="2700000" algn="tl">
                    <a:srgbClr val="000000">
                      <a:alpha val="43137"/>
                    </a:srgbClr>
                  </a:outerShdw>
                </a:effectLst>
              </a:rPr>
              <a:t>Feilmarginstabell</a:t>
            </a:r>
          </a:p>
        </p:txBody>
      </p:sp>
    </p:spTree>
    <p:extLst>
      <p:ext uri="{BB962C8B-B14F-4D97-AF65-F5344CB8AC3E}">
        <p14:creationId xmlns:p14="http://schemas.microsoft.com/office/powerpoint/2010/main" val="326561390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563081" y="4171950"/>
            <a:ext cx="8024189" cy="584672"/>
          </a:xfrm>
          <a:prstGeom prst="rect">
            <a:avLst/>
          </a:prstGeom>
          <a:noFill/>
          <a:ln w="12700">
            <a:solidFill>
              <a:schemeClr val="bg1"/>
            </a:solidFill>
            <a:miter lim="800000"/>
            <a:headEnd/>
            <a:tailEnd/>
          </a:ln>
        </p:spPr>
        <p:txBody>
          <a:bodyPr lIns="81622" tIns="40811" rIns="81622" bIns="40811">
            <a:spAutoFit/>
          </a:bodyPr>
          <a:lstStyle/>
          <a:p>
            <a:pPr algn="l">
              <a:spcBef>
                <a:spcPct val="50000"/>
              </a:spcBef>
            </a:pPr>
            <a:r>
              <a:rPr lang="nb-NO" sz="1088" b="1">
                <a:solidFill>
                  <a:schemeClr val="bg2">
                    <a:lumMod val="50000"/>
                  </a:schemeClr>
                </a:solidFill>
                <a:latin typeface="Calibri" pitchFamily="34" charset="0"/>
              </a:rPr>
              <a:t>Eksempel. </a:t>
            </a:r>
            <a:r>
              <a:rPr lang="nb-NO" sz="1088">
                <a:solidFill>
                  <a:schemeClr val="bg2">
                    <a:lumMod val="50000"/>
                  </a:schemeClr>
                </a:solidFill>
                <a:latin typeface="Calibri" pitchFamily="34" charset="0"/>
              </a:rPr>
              <a:t>Man har stilt et spørsmål med to svaralternativer: ”Ja” og ”nei”. I tabellen finner vi at 20% har svart ”ja” på spørsmålet, mens 80% har svart ”nei”. Er undersøkelsen basert på et utvalg på 1.000 intervju, vil feilmarginen i dette tilfellet være +/- 2,5  prosentpoeng. I praksis vil dette si at det reelle ”ja”-svar i populasjonen vil (med 95% sikkerhet) ligge et sted mellom 17,5% og 22,5%. </a:t>
            </a:r>
            <a:endParaRPr lang="nb-NO" sz="1088" b="1">
              <a:solidFill>
                <a:schemeClr val="bg2">
                  <a:lumMod val="50000"/>
                </a:schemeClr>
              </a:solidFill>
              <a:latin typeface="Calibri" pitchFamily="34" charset="0"/>
            </a:endParaRPr>
          </a:p>
        </p:txBody>
      </p:sp>
      <p:pic>
        <p:nvPicPr>
          <p:cNvPr id="13316" name="Picture 4"/>
          <p:cNvPicPr>
            <a:picLocks noChangeAspect="1" noChangeArrowheads="1"/>
          </p:cNvPicPr>
          <p:nvPr/>
        </p:nvPicPr>
        <p:blipFill>
          <a:blip r:embed="rId2" cstate="print"/>
          <a:srcRect/>
          <a:stretch>
            <a:fillRect/>
          </a:stretch>
        </p:blipFill>
        <p:spPr bwMode="auto">
          <a:xfrm>
            <a:off x="1267737" y="1200151"/>
            <a:ext cx="6679948" cy="2899172"/>
          </a:xfrm>
          <a:prstGeom prst="rect">
            <a:avLst/>
          </a:prstGeom>
          <a:noFill/>
          <a:ln w="9525">
            <a:noFill/>
            <a:miter lim="800000"/>
            <a:headEnd/>
            <a:tailEnd/>
          </a:ln>
        </p:spPr>
      </p:pic>
      <p:sp>
        <p:nvSpPr>
          <p:cNvPr id="13317" name="Rectangle 5"/>
          <p:cNvSpPr>
            <a:spLocks noChangeArrowheads="1"/>
          </p:cNvSpPr>
          <p:nvPr/>
        </p:nvSpPr>
        <p:spPr bwMode="auto">
          <a:xfrm>
            <a:off x="385330" y="951311"/>
            <a:ext cx="8174961" cy="270271"/>
          </a:xfrm>
          <a:prstGeom prst="rect">
            <a:avLst/>
          </a:prstGeom>
          <a:solidFill>
            <a:schemeClr val="bg1"/>
          </a:solidFill>
          <a:ln w="9525">
            <a:solidFill>
              <a:schemeClr val="bg1"/>
            </a:solidFill>
            <a:miter lim="800000"/>
            <a:headEnd/>
            <a:tailEnd/>
          </a:ln>
        </p:spPr>
        <p:txBody>
          <a:bodyPr wrap="none" lIns="81622" tIns="40811" rIns="81622" bIns="40811" anchor="ctr"/>
          <a:lstStyle/>
          <a:p>
            <a:endParaRPr lang="nb-NO" sz="1224"/>
          </a:p>
        </p:txBody>
      </p:sp>
      <p:sp>
        <p:nvSpPr>
          <p:cNvPr id="13318" name="Text Box 6"/>
          <p:cNvSpPr txBox="1">
            <a:spLocks noChangeArrowheads="1"/>
          </p:cNvSpPr>
          <p:nvPr/>
        </p:nvSpPr>
        <p:spPr bwMode="auto">
          <a:xfrm>
            <a:off x="717027" y="573882"/>
            <a:ext cx="8024189" cy="584672"/>
          </a:xfrm>
          <a:prstGeom prst="rect">
            <a:avLst/>
          </a:prstGeom>
          <a:solidFill>
            <a:schemeClr val="bg1"/>
          </a:solidFill>
          <a:ln w="12700">
            <a:solidFill>
              <a:schemeClr val="bg1"/>
            </a:solidFill>
            <a:miter lim="800000"/>
            <a:headEnd/>
            <a:tailEnd/>
          </a:ln>
        </p:spPr>
        <p:txBody>
          <a:bodyPr lIns="81622" tIns="40811" rIns="81622" bIns="40811">
            <a:spAutoFit/>
          </a:bodyPr>
          <a:lstStyle/>
          <a:p>
            <a:pPr algn="l">
              <a:spcBef>
                <a:spcPct val="50000"/>
              </a:spcBef>
            </a:pPr>
            <a:r>
              <a:rPr lang="nb-NO" sz="1088" dirty="0">
                <a:solidFill>
                  <a:schemeClr val="bg2">
                    <a:lumMod val="50000"/>
                  </a:schemeClr>
                </a:solidFill>
                <a:latin typeface="Calibri" pitchFamily="34" charset="0"/>
              </a:rPr>
              <a:t>Alle resultater som presenteres i denne rapporten er beheftet med en viss statistisk usikkerhet som skyldes at vi har kun observert et utvalg av enheter, og ikke hele populasjonen. Denne usikkerheten kan imidlertid beregnes. Generelt i denne undersøkelsen gjelder at tall i totalkolonnen er beheftet med en feilmargin på </a:t>
            </a:r>
            <a:r>
              <a:rPr lang="nb-NO" sz="1088">
                <a:solidFill>
                  <a:schemeClr val="bg2">
                    <a:lumMod val="50000"/>
                  </a:schemeClr>
                </a:solidFill>
                <a:latin typeface="Calibri" pitchFamily="34" charset="0"/>
              </a:rPr>
              <a:t>+/- 1.4 – 3,2 </a:t>
            </a:r>
            <a:r>
              <a:rPr lang="nb-NO" sz="1088" dirty="0">
                <a:solidFill>
                  <a:schemeClr val="bg2">
                    <a:lumMod val="50000"/>
                  </a:schemeClr>
                </a:solidFill>
                <a:latin typeface="Calibri" pitchFamily="34" charset="0"/>
              </a:rPr>
              <a:t>prosentpoeng. Feilmarginene for tall i undergrupper er større. </a:t>
            </a:r>
          </a:p>
        </p:txBody>
      </p:sp>
      <p:sp>
        <p:nvSpPr>
          <p:cNvPr id="8" name="Title 1"/>
          <p:cNvSpPr txBox="1">
            <a:spLocks/>
          </p:cNvSpPr>
          <p:nvPr/>
        </p:nvSpPr>
        <p:spPr>
          <a:xfrm>
            <a:off x="233575" y="112691"/>
            <a:ext cx="8652211" cy="348429"/>
          </a:xfrm>
          <a:prstGeom prst="rect">
            <a:avLst/>
          </a:prstGeom>
        </p:spPr>
        <p:txBody>
          <a:bodyPr vert="horz" wrap="square" lIns="0" tIns="0" rIns="0" bIns="0" rtlCol="0" anchor="ctr" anchorCtr="0">
            <a:spAutoFit/>
          </a:bodyPr>
          <a:lstStyle>
            <a:lvl1pPr algn="l" defTabSz="924282" rtl="0" eaLnBrk="1" latinLnBrk="0" hangingPunct="1">
              <a:lnSpc>
                <a:spcPct val="90000"/>
              </a:lnSpc>
              <a:spcBef>
                <a:spcPts val="408"/>
              </a:spcBef>
              <a:buNone/>
              <a:tabLst/>
              <a:defRPr sz="2000" b="1" kern="1200">
                <a:solidFill>
                  <a:schemeClr val="tx1"/>
                </a:solidFill>
                <a:latin typeface="+mj-lt"/>
                <a:ea typeface="+mj-ea"/>
                <a:cs typeface="+mj-cs"/>
              </a:defRPr>
            </a:lvl1pPr>
          </a:lstStyle>
          <a:p>
            <a:r>
              <a:rPr lang="nb-NO" sz="2516" dirty="0"/>
              <a:t>Feilmarginer</a:t>
            </a:r>
          </a:p>
        </p:txBody>
      </p:sp>
      <p:cxnSp>
        <p:nvCxnSpPr>
          <p:cNvPr id="3" name="Rett pilkobling 2"/>
          <p:cNvCxnSpPr/>
          <p:nvPr/>
        </p:nvCxnSpPr>
        <p:spPr>
          <a:xfrm>
            <a:off x="78957" y="3888808"/>
            <a:ext cx="1276140" cy="200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583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8kL4RmLAbQcb_GdpkAYr2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heme/theme1.xml><?xml version="1.0" encoding="utf-8"?>
<a:theme xmlns:a="http://schemas.openxmlformats.org/drawingml/2006/main" name="Ipsos MORI - Corporate">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DD1E0C28-A6BF-4C40-8178-11A1CCF71BD8}" vid="{E0C08E7A-3616-4184-9F23-CAE407F4DD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fleksdagen xmlns="5427e9f8-f9f8-4fea-9932-cad9512c4b83" xsi:nil="true"/>
    <lcf76f155ced4ddcb4097134ff3c332f xmlns="5427e9f8-f9f8-4fea-9932-cad9512c4b83">
      <Terms xmlns="http://schemas.microsoft.com/office/infopath/2007/PartnerControls"/>
    </lcf76f155ced4ddcb4097134ff3c332f>
    <TaxCatchAll xmlns="89a6a03e-3e54-4a5c-8c7e-51ba25c2095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BFA5108FB84244DAA6D08F11B46AE6D" ma:contentTypeVersion="17" ma:contentTypeDescription="Opprett et nytt dokument." ma:contentTypeScope="" ma:versionID="d59368f7a6725e9864d750e590cf74eb">
  <xsd:schema xmlns:xsd="http://www.w3.org/2001/XMLSchema" xmlns:xs="http://www.w3.org/2001/XMLSchema" xmlns:p="http://schemas.microsoft.com/office/2006/metadata/properties" xmlns:ns2="5427e9f8-f9f8-4fea-9932-cad9512c4b83" xmlns:ns3="89a6a03e-3e54-4a5c-8c7e-51ba25c2095a" targetNamespace="http://schemas.microsoft.com/office/2006/metadata/properties" ma:root="true" ma:fieldsID="21ffe53a7dbb9334d83726471d3cd945" ns2:_="" ns3:_="">
    <xsd:import namespace="5427e9f8-f9f8-4fea-9932-cad9512c4b83"/>
    <xsd:import namespace="89a6a03e-3e54-4a5c-8c7e-51ba25c209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Refleksdag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27e9f8-f9f8-4fea-9932-cad9512c4b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Refleksdagen" ma:index="21" nillable="true" ma:displayName="Refleksdagen" ma:description="Fra 5. klasse Bjordal skule i Høyanger" ma:format="Dropdown" ma:internalName="Refleksdagen">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Bildemerkelapper" ma:readOnly="false" ma:fieldId="{5cf76f15-5ced-4ddc-b409-7134ff3c332f}" ma:taxonomyMulti="true" ma:sspId="5ca80099-bb5d-4fbd-94e0-65e3f179054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a6a03e-3e54-4a5c-8c7e-51ba25c2095a"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ingsdetaljer" ma:internalName="SharedWithDetails" ma:readOnly="true">
      <xsd:simpleType>
        <xsd:restriction base="dms:Note">
          <xsd:maxLength value="255"/>
        </xsd:restriction>
      </xsd:simpleType>
    </xsd:element>
    <xsd:element name="TaxCatchAll" ma:index="24" nillable="true" ma:displayName="Taxonomy Catch All Column" ma:hidden="true" ma:list="{4ab38b07-b04a-4dc4-bbc4-57b8859a71be}" ma:internalName="TaxCatchAll" ma:showField="CatchAllData" ma:web="89a6a03e-3e54-4a5c-8c7e-51ba25c209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E81C0E-3F75-4FAC-B0E4-683331D5F1EB}">
  <ds:schemaRefs>
    <ds:schemaRef ds:uri="http://schemas.microsoft.com/sharepoint/v3/contenttype/forms"/>
  </ds:schemaRefs>
</ds:datastoreItem>
</file>

<file path=customXml/itemProps2.xml><?xml version="1.0" encoding="utf-8"?>
<ds:datastoreItem xmlns:ds="http://schemas.openxmlformats.org/officeDocument/2006/customXml" ds:itemID="{C97C1C11-26D5-4241-B0C8-2DD98BB01C33}">
  <ds:schemaRefs>
    <ds:schemaRef ds:uri="http://purl.org/dc/dcmitype/"/>
    <ds:schemaRef ds:uri="http://schemas.microsoft.com/office/infopath/2007/PartnerControls"/>
    <ds:schemaRef ds:uri="http://schemas.microsoft.com/office/2006/documentManagement/types"/>
    <ds:schemaRef ds:uri="85c76272-7e4d-4f8f-89d1-3b227e52ef43"/>
    <ds:schemaRef ds:uri="http://schemas.openxmlformats.org/package/2006/metadata/core-properties"/>
    <ds:schemaRef ds:uri="http://schemas.microsoft.com/office/2006/metadata/propertie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8547F49E-4EB2-4195-9933-60077088673C}"/>
</file>

<file path=docProps/app.xml><?xml version="1.0" encoding="utf-8"?>
<Properties xmlns="http://schemas.openxmlformats.org/officeDocument/2006/extended-properties" xmlns:vt="http://schemas.openxmlformats.org/officeDocument/2006/docPropsVTypes">
  <Template>_PPT%20Template%20-%20Corporate</Template>
  <TotalTime>7238</TotalTime>
  <Words>587</Words>
  <Application>Microsoft Macintosh PowerPoint</Application>
  <PresentationFormat>Skjermfremvisning (16:9)</PresentationFormat>
  <Paragraphs>36</Paragraphs>
  <Slides>9</Slides>
  <Notes>5</Notes>
  <HiddenSlides>0</HiddenSlides>
  <MMClips>0</MMClips>
  <ScaleCrop>false</ScaleCrop>
  <HeadingPairs>
    <vt:vector size="8" baseType="variant">
      <vt:variant>
        <vt:lpstr>Brukte skrifter</vt:lpstr>
      </vt:variant>
      <vt:variant>
        <vt:i4>5</vt:i4>
      </vt:variant>
      <vt:variant>
        <vt:lpstr>Tema</vt:lpstr>
      </vt:variant>
      <vt:variant>
        <vt:i4>2</vt:i4>
      </vt:variant>
      <vt:variant>
        <vt:lpstr>Innebygde OLE-servere</vt:lpstr>
      </vt:variant>
      <vt:variant>
        <vt:i4>1</vt:i4>
      </vt:variant>
      <vt:variant>
        <vt:lpstr>Lysbildetitler</vt:lpstr>
      </vt:variant>
      <vt:variant>
        <vt:i4>9</vt:i4>
      </vt:variant>
    </vt:vector>
  </HeadingPairs>
  <TitlesOfParts>
    <vt:vector size="17" baseType="lpstr">
      <vt:lpstr>Arial</vt:lpstr>
      <vt:lpstr>Arial Black</vt:lpstr>
      <vt:lpstr>Calibri</vt:lpstr>
      <vt:lpstr>HelveticaNeueLT Std Lt Cn</vt:lpstr>
      <vt:lpstr>Wingdings</vt:lpstr>
      <vt:lpstr>Ipsos MORI - Corporate</vt:lpstr>
      <vt:lpstr>IPSOS - Classical Template - 16x9</vt:lpstr>
      <vt:lpstr>Diapositive think-cell</vt:lpstr>
      <vt:lpstr>  reflekstelling 2021</vt:lpstr>
      <vt:lpstr>PowerPoint-presentasjon</vt:lpstr>
      <vt:lpstr>PowerPoint-presentasjon</vt:lpstr>
      <vt:lpstr>PowerPoint-presentasjon</vt:lpstr>
      <vt:lpstr>prosjektinformasjon</vt:lpstr>
      <vt:lpstr>PowerPoint-presentasjon</vt:lpstr>
      <vt:lpstr>Reflekstelling - Utvikling fra 2016 til 2021</vt:lpstr>
      <vt:lpstr>PowerPoint-presentasjon</vt:lpstr>
      <vt:lpstr>PowerPoint-presentasjon</vt:lpstr>
    </vt:vector>
  </TitlesOfParts>
  <Company>IPSOS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Word(s)</dc:title>
  <dc:creator>Jan Behrens</dc:creator>
  <cp:lastModifiedBy>Ann-Helen Hansen</cp:lastModifiedBy>
  <cp:revision>841</cp:revision>
  <cp:lastPrinted>2020-01-09T11:11:47Z</cp:lastPrinted>
  <dcterms:created xsi:type="dcterms:W3CDTF">2016-11-17T12:13:33Z</dcterms:created>
  <dcterms:modified xsi:type="dcterms:W3CDTF">2022-01-18T14:28:18Z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0x010100BBFA5108FB84244DAA6D08F11B46AE6D</vt:lpwstr>
  </property>
</Properties>
</file>